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4" autoAdjust="0"/>
    <p:restoredTop sz="94660"/>
  </p:normalViewPr>
  <p:slideViewPr>
    <p:cSldViewPr showGuides="1">
      <p:cViewPr varScale="1">
        <p:scale>
          <a:sx n="64" d="100"/>
          <a:sy n="64" d="100"/>
        </p:scale>
        <p:origin x="19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18342B-2052-B6E9-79B7-6001AED504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524" y="2567095"/>
            <a:ext cx="6980952" cy="1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FBD34-C964-C477-B87D-54A5F74C6A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BFDCE8-6420-5931-E59D-79E3FEAE33DF}"/>
              </a:ext>
            </a:extLst>
          </p:cNvPr>
          <p:cNvSpPr/>
          <p:nvPr/>
        </p:nvSpPr>
        <p:spPr bwMode="white">
          <a:xfrm>
            <a:off x="6120000" y="2077679"/>
            <a:ext cx="333333" cy="17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2B1936-865E-E55A-2437-219B4DFAB769}"/>
              </a:ext>
            </a:extLst>
          </p:cNvPr>
          <p:cNvSpPr/>
          <p:nvPr/>
        </p:nvSpPr>
        <p:spPr bwMode="white">
          <a:xfrm>
            <a:off x="7005714" y="1925171"/>
            <a:ext cx="571428" cy="47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110D65-459C-323E-7C6D-86E47E12EFB2}"/>
              </a:ext>
            </a:extLst>
          </p:cNvPr>
          <p:cNvSpPr/>
          <p:nvPr/>
        </p:nvSpPr>
        <p:spPr bwMode="white">
          <a:xfrm>
            <a:off x="4396190" y="3202421"/>
            <a:ext cx="590476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08650A-4808-81BC-B5DB-7785140C2815}"/>
              </a:ext>
            </a:extLst>
          </p:cNvPr>
          <p:cNvSpPr/>
          <p:nvPr/>
        </p:nvSpPr>
        <p:spPr bwMode="white">
          <a:xfrm>
            <a:off x="5567619" y="3202421"/>
            <a:ext cx="695238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6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B9059-DCB4-010F-1EB2-6BACC7E8FD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9C4F3C-4D83-B9C9-B006-29170AC02D6E}"/>
              </a:ext>
            </a:extLst>
          </p:cNvPr>
          <p:cNvSpPr/>
          <p:nvPr/>
        </p:nvSpPr>
        <p:spPr bwMode="white">
          <a:xfrm>
            <a:off x="3529523" y="1420667"/>
            <a:ext cx="390476" cy="56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883F81-5055-BD8C-E7EC-F51E73AAF181}"/>
              </a:ext>
            </a:extLst>
          </p:cNvPr>
          <p:cNvSpPr/>
          <p:nvPr/>
        </p:nvSpPr>
        <p:spPr bwMode="white">
          <a:xfrm>
            <a:off x="4510476" y="1420667"/>
            <a:ext cx="1019047" cy="47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013E35-F033-5435-E435-9BBE11C4419D}"/>
              </a:ext>
            </a:extLst>
          </p:cNvPr>
          <p:cNvSpPr/>
          <p:nvPr/>
        </p:nvSpPr>
        <p:spPr bwMode="white">
          <a:xfrm>
            <a:off x="4843809" y="2613932"/>
            <a:ext cx="390476" cy="47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45C77E-9942-2487-AC19-CA3969EB19A2}"/>
              </a:ext>
            </a:extLst>
          </p:cNvPr>
          <p:cNvSpPr/>
          <p:nvPr/>
        </p:nvSpPr>
        <p:spPr bwMode="white">
          <a:xfrm>
            <a:off x="5824761" y="2613932"/>
            <a:ext cx="495238" cy="32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36149B-0821-5553-FD3E-12ED0CAE4B78}"/>
              </a:ext>
            </a:extLst>
          </p:cNvPr>
          <p:cNvSpPr/>
          <p:nvPr/>
        </p:nvSpPr>
        <p:spPr bwMode="white">
          <a:xfrm>
            <a:off x="6462857" y="3644912"/>
            <a:ext cx="390476" cy="47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BCF9B4-4AFD-2AD4-828B-DFF38A1BFAED}"/>
              </a:ext>
            </a:extLst>
          </p:cNvPr>
          <p:cNvSpPr/>
          <p:nvPr/>
        </p:nvSpPr>
        <p:spPr bwMode="white">
          <a:xfrm>
            <a:off x="7386666" y="3644912"/>
            <a:ext cx="780953" cy="47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40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7AD1FD-30FA-91DF-500E-2E5A33AC35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FEED74-DCFE-EED4-2438-0AD7A3D73FA8}"/>
              </a:ext>
            </a:extLst>
          </p:cNvPr>
          <p:cNvSpPr/>
          <p:nvPr/>
        </p:nvSpPr>
        <p:spPr bwMode="white">
          <a:xfrm>
            <a:off x="3539047" y="2078235"/>
            <a:ext cx="1438095" cy="47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FC5287-272C-65BB-2BCE-EEDB63B8B7B3}"/>
              </a:ext>
            </a:extLst>
          </p:cNvPr>
          <p:cNvSpPr/>
          <p:nvPr/>
        </p:nvSpPr>
        <p:spPr bwMode="white">
          <a:xfrm>
            <a:off x="6634285" y="2230819"/>
            <a:ext cx="333333" cy="1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D48791-6BF5-0A3B-A60D-F0F837A7E744}"/>
              </a:ext>
            </a:extLst>
          </p:cNvPr>
          <p:cNvSpPr/>
          <p:nvPr/>
        </p:nvSpPr>
        <p:spPr bwMode="white">
          <a:xfrm>
            <a:off x="1739047" y="3222616"/>
            <a:ext cx="600000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F73DBD-D1A3-E74C-466C-372F7EFFA55B}"/>
              </a:ext>
            </a:extLst>
          </p:cNvPr>
          <p:cNvSpPr/>
          <p:nvPr/>
        </p:nvSpPr>
        <p:spPr bwMode="white">
          <a:xfrm>
            <a:off x="2920000" y="3222616"/>
            <a:ext cx="580952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4C09F4-83CC-6BBD-29AB-F3237C3295BC}"/>
              </a:ext>
            </a:extLst>
          </p:cNvPr>
          <p:cNvSpPr/>
          <p:nvPr/>
        </p:nvSpPr>
        <p:spPr bwMode="white">
          <a:xfrm>
            <a:off x="1739047" y="4357461"/>
            <a:ext cx="742857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089AA9-82A1-89AE-9257-D7DAD39579DC}"/>
              </a:ext>
            </a:extLst>
          </p:cNvPr>
          <p:cNvSpPr/>
          <p:nvPr/>
        </p:nvSpPr>
        <p:spPr bwMode="white">
          <a:xfrm>
            <a:off x="3091428" y="4357461"/>
            <a:ext cx="733333" cy="33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23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A1A3E-8F09-D575-72FC-D178730389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87EBB-864C-4C0E-7529-73EFF9126AB3}"/>
              </a:ext>
            </a:extLst>
          </p:cNvPr>
          <p:cNvSpPr/>
          <p:nvPr/>
        </p:nvSpPr>
        <p:spPr bwMode="white">
          <a:xfrm>
            <a:off x="1358095" y="1544645"/>
            <a:ext cx="361904" cy="3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151A5A-B4F1-40AB-7762-0509F17A9FA8}"/>
              </a:ext>
            </a:extLst>
          </p:cNvPr>
          <p:cNvSpPr/>
          <p:nvPr/>
        </p:nvSpPr>
        <p:spPr bwMode="white">
          <a:xfrm>
            <a:off x="2777142" y="1697351"/>
            <a:ext cx="361904" cy="3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478051-8F00-B085-F6ED-7EF63E235567}"/>
              </a:ext>
            </a:extLst>
          </p:cNvPr>
          <p:cNvSpPr/>
          <p:nvPr/>
        </p:nvSpPr>
        <p:spPr bwMode="white">
          <a:xfrm>
            <a:off x="1358095" y="2689937"/>
            <a:ext cx="6209523" cy="47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5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1C46C-3E71-5CDD-EE18-4C72ADA8F2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C73E2-9589-29CC-F183-FABBBB1EAE11}"/>
              </a:ext>
            </a:extLst>
          </p:cNvPr>
          <p:cNvSpPr/>
          <p:nvPr/>
        </p:nvSpPr>
        <p:spPr bwMode="white">
          <a:xfrm>
            <a:off x="3300952" y="2022253"/>
            <a:ext cx="219047" cy="21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58A9E3-FB11-8176-E483-157071DB1215}"/>
              </a:ext>
            </a:extLst>
          </p:cNvPr>
          <p:cNvSpPr/>
          <p:nvPr/>
        </p:nvSpPr>
        <p:spPr bwMode="white">
          <a:xfrm>
            <a:off x="5053333" y="2518737"/>
            <a:ext cx="200000" cy="21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3F4A7F-5572-3AF8-7CC2-A1287CFCFD20}"/>
              </a:ext>
            </a:extLst>
          </p:cNvPr>
          <p:cNvSpPr/>
          <p:nvPr/>
        </p:nvSpPr>
        <p:spPr bwMode="white">
          <a:xfrm>
            <a:off x="2386666" y="4008187"/>
            <a:ext cx="238095" cy="21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3AF5C57-439F-9EF0-FF09-757B32ADC6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/>
        </p:blipFill>
        <p:spPr>
          <a:xfrm>
            <a:off x="1127448" y="4509120"/>
            <a:ext cx="5159976" cy="209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59D709-E250-2FDA-0AB7-D80B9DE3D03E}"/>
              </a:ext>
            </a:extLst>
          </p:cNvPr>
          <p:cNvSpPr/>
          <p:nvPr/>
        </p:nvSpPr>
        <p:spPr bwMode="white">
          <a:xfrm>
            <a:off x="5365543" y="4575807"/>
            <a:ext cx="266666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1AF0DD-344F-D2D3-45F8-58F3A66D53D3}"/>
              </a:ext>
            </a:extLst>
          </p:cNvPr>
          <p:cNvSpPr/>
          <p:nvPr/>
        </p:nvSpPr>
        <p:spPr bwMode="white">
          <a:xfrm>
            <a:off x="2375067" y="6147725"/>
            <a:ext cx="238095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88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ABDF8-26F0-B92A-97F3-FDACA25779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E692FE-A7AF-3964-49BB-F3F297AC26E0}"/>
              </a:ext>
            </a:extLst>
          </p:cNvPr>
          <p:cNvSpPr/>
          <p:nvPr/>
        </p:nvSpPr>
        <p:spPr bwMode="white">
          <a:xfrm>
            <a:off x="1453333" y="4192493"/>
            <a:ext cx="266666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4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530D7-081D-2CA3-F8C7-03D234D9CA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CB87E-A298-EDBD-FAB7-8FA444D96DBD}"/>
              </a:ext>
            </a:extLst>
          </p:cNvPr>
          <p:cNvSpPr/>
          <p:nvPr/>
        </p:nvSpPr>
        <p:spPr bwMode="white">
          <a:xfrm>
            <a:off x="1034285" y="1019636"/>
            <a:ext cx="228571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143F9-0667-3C63-5712-7C76F8FC4E02}"/>
              </a:ext>
            </a:extLst>
          </p:cNvPr>
          <p:cNvSpPr/>
          <p:nvPr/>
        </p:nvSpPr>
        <p:spPr bwMode="white">
          <a:xfrm>
            <a:off x="1015238" y="2067630"/>
            <a:ext cx="266666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2A02D1-BFA9-21FA-207A-7A3B5753FDA7}"/>
              </a:ext>
            </a:extLst>
          </p:cNvPr>
          <p:cNvSpPr/>
          <p:nvPr/>
        </p:nvSpPr>
        <p:spPr bwMode="white">
          <a:xfrm>
            <a:off x="1015238" y="3125151"/>
            <a:ext cx="266666" cy="2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6DD42C-D5BA-6644-D2D0-48F9A17F50A5}"/>
              </a:ext>
            </a:extLst>
          </p:cNvPr>
          <p:cNvSpPr/>
          <p:nvPr/>
        </p:nvSpPr>
        <p:spPr bwMode="white">
          <a:xfrm>
            <a:off x="1043809" y="4173145"/>
            <a:ext cx="219047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11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143B9-8C14-EFF9-4761-C97CCF6255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89CA89-26C1-425E-6595-E6CA7227F2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4"/>
          <a:stretch/>
        </p:blipFill>
        <p:spPr>
          <a:xfrm>
            <a:off x="1416680" y="3872695"/>
            <a:ext cx="10223936" cy="272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ED8B3A-2ACA-300E-9F30-CCA287D99240}"/>
              </a:ext>
            </a:extLst>
          </p:cNvPr>
          <p:cNvSpPr/>
          <p:nvPr/>
        </p:nvSpPr>
        <p:spPr bwMode="white">
          <a:xfrm>
            <a:off x="8328248" y="3872694"/>
            <a:ext cx="3191752" cy="56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993172-FDA7-84CD-4C68-9036B720F4BA}"/>
              </a:ext>
            </a:extLst>
          </p:cNvPr>
          <p:cNvSpPr/>
          <p:nvPr/>
        </p:nvSpPr>
        <p:spPr bwMode="white">
          <a:xfrm>
            <a:off x="1296064" y="4581128"/>
            <a:ext cx="10223936" cy="56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E1E3A5-3D90-DDA0-EA34-AA5AE0E0DB3A}"/>
              </a:ext>
            </a:extLst>
          </p:cNvPr>
          <p:cNvSpPr/>
          <p:nvPr/>
        </p:nvSpPr>
        <p:spPr bwMode="white">
          <a:xfrm>
            <a:off x="1296064" y="5362141"/>
            <a:ext cx="10344552" cy="4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AE1238-30B4-BBDE-5595-4F1F00229CCB}"/>
              </a:ext>
            </a:extLst>
          </p:cNvPr>
          <p:cNvSpPr/>
          <p:nvPr/>
        </p:nvSpPr>
        <p:spPr bwMode="white">
          <a:xfrm>
            <a:off x="1296064" y="6021287"/>
            <a:ext cx="10344552" cy="61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5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C4E50-E336-142A-7B44-B79B2FA5F7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450"/>
          <a:stretch/>
        </p:blipFill>
        <p:spPr>
          <a:xfrm>
            <a:off x="720000" y="972000"/>
            <a:ext cx="11064632" cy="372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4E89B-F535-44C2-FE78-7AE241E661E0}"/>
              </a:ext>
            </a:extLst>
          </p:cNvPr>
          <p:cNvSpPr/>
          <p:nvPr/>
        </p:nvSpPr>
        <p:spPr bwMode="white">
          <a:xfrm>
            <a:off x="1481904" y="2258171"/>
            <a:ext cx="219047" cy="2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FB3564-0642-4C42-C176-2F11F6D39254}"/>
              </a:ext>
            </a:extLst>
          </p:cNvPr>
          <p:cNvSpPr/>
          <p:nvPr/>
        </p:nvSpPr>
        <p:spPr bwMode="white">
          <a:xfrm>
            <a:off x="1472380" y="2753585"/>
            <a:ext cx="228571" cy="22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DEC1CD-13EA-8A96-376B-1640A7C9A133}"/>
              </a:ext>
            </a:extLst>
          </p:cNvPr>
          <p:cNvSpPr/>
          <p:nvPr/>
        </p:nvSpPr>
        <p:spPr bwMode="white">
          <a:xfrm>
            <a:off x="1472380" y="3258527"/>
            <a:ext cx="228571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065ED5-2320-0AFF-6D44-D6B924554AF7}"/>
              </a:ext>
            </a:extLst>
          </p:cNvPr>
          <p:cNvSpPr/>
          <p:nvPr/>
        </p:nvSpPr>
        <p:spPr bwMode="white">
          <a:xfrm>
            <a:off x="1472380" y="3763468"/>
            <a:ext cx="228571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D27ED1-28DD-CC30-8CEF-B4F0C1664289}"/>
              </a:ext>
            </a:extLst>
          </p:cNvPr>
          <p:cNvSpPr/>
          <p:nvPr/>
        </p:nvSpPr>
        <p:spPr bwMode="white">
          <a:xfrm>
            <a:off x="1453333" y="4268409"/>
            <a:ext cx="266666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882398-099C-7E9A-2434-736865862BFF}"/>
              </a:ext>
            </a:extLst>
          </p:cNvPr>
          <p:cNvSpPr/>
          <p:nvPr/>
        </p:nvSpPr>
        <p:spPr bwMode="white">
          <a:xfrm>
            <a:off x="9624392" y="764705"/>
            <a:ext cx="2160240" cy="149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4312C-D9EE-1AE3-951E-E1C0CD6E1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4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63A4D-180D-3041-0515-3EC629275291}"/>
              </a:ext>
            </a:extLst>
          </p:cNvPr>
          <p:cNvSpPr/>
          <p:nvPr/>
        </p:nvSpPr>
        <p:spPr bwMode="white">
          <a:xfrm>
            <a:off x="1453333" y="1553305"/>
            <a:ext cx="266666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6A2F6F-FE03-32C5-C919-730F0F5EE792}"/>
              </a:ext>
            </a:extLst>
          </p:cNvPr>
          <p:cNvSpPr/>
          <p:nvPr/>
        </p:nvSpPr>
        <p:spPr bwMode="white">
          <a:xfrm>
            <a:off x="6615238" y="1553305"/>
            <a:ext cx="266666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17C438-4742-4279-516D-84F8718D9C5C}"/>
              </a:ext>
            </a:extLst>
          </p:cNvPr>
          <p:cNvSpPr/>
          <p:nvPr/>
        </p:nvSpPr>
        <p:spPr bwMode="white">
          <a:xfrm>
            <a:off x="1453333" y="2896977"/>
            <a:ext cx="266666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05FF5E-3589-3FF1-8142-47FE89E0DFE5}"/>
              </a:ext>
            </a:extLst>
          </p:cNvPr>
          <p:cNvSpPr/>
          <p:nvPr/>
        </p:nvSpPr>
        <p:spPr bwMode="white">
          <a:xfrm>
            <a:off x="6643809" y="2896977"/>
            <a:ext cx="219047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1E2F4F-26E8-669B-AD07-9A7CCE6A7659}"/>
              </a:ext>
            </a:extLst>
          </p:cNvPr>
          <p:cNvSpPr/>
          <p:nvPr/>
        </p:nvSpPr>
        <p:spPr bwMode="white">
          <a:xfrm>
            <a:off x="1453333" y="4231120"/>
            <a:ext cx="266666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0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E55B9-720C-49EB-EB54-00518BE372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0DAC0B-7552-D413-7D17-5849941BCAC8}"/>
              </a:ext>
            </a:extLst>
          </p:cNvPr>
          <p:cNvSpPr/>
          <p:nvPr/>
        </p:nvSpPr>
        <p:spPr bwMode="white">
          <a:xfrm>
            <a:off x="1481904" y="1534100"/>
            <a:ext cx="209523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2CFC6C-52A7-6748-CBE7-4E4E1D5527FF}"/>
              </a:ext>
            </a:extLst>
          </p:cNvPr>
          <p:cNvSpPr/>
          <p:nvPr/>
        </p:nvSpPr>
        <p:spPr bwMode="white">
          <a:xfrm>
            <a:off x="1481904" y="2039038"/>
            <a:ext cx="209523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E86F1D-43F8-9F1A-09A1-99BAEABAD2BA}"/>
              </a:ext>
            </a:extLst>
          </p:cNvPr>
          <p:cNvSpPr/>
          <p:nvPr/>
        </p:nvSpPr>
        <p:spPr bwMode="white">
          <a:xfrm>
            <a:off x="1481904" y="2534448"/>
            <a:ext cx="209523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E81BD7-9087-E0F3-D400-46EABC007954}"/>
              </a:ext>
            </a:extLst>
          </p:cNvPr>
          <p:cNvSpPr/>
          <p:nvPr/>
        </p:nvSpPr>
        <p:spPr bwMode="white">
          <a:xfrm>
            <a:off x="1453333" y="3048913"/>
            <a:ext cx="266666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EC86ED-775E-A897-0589-B2532A846C88}"/>
              </a:ext>
            </a:extLst>
          </p:cNvPr>
          <p:cNvSpPr/>
          <p:nvPr/>
        </p:nvSpPr>
        <p:spPr bwMode="white">
          <a:xfrm>
            <a:off x="1481904" y="3553851"/>
            <a:ext cx="209523" cy="20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52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BE235-7A90-3015-1F33-1E349B8FD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4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40EAF5-A979-0E82-29AB-A59ECEBC7A3B}"/>
              </a:ext>
            </a:extLst>
          </p:cNvPr>
          <p:cNvSpPr/>
          <p:nvPr/>
        </p:nvSpPr>
        <p:spPr bwMode="white">
          <a:xfrm>
            <a:off x="1462857" y="1543986"/>
            <a:ext cx="238095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1017C-B672-8A64-D469-A6BC74B94A1F}"/>
              </a:ext>
            </a:extLst>
          </p:cNvPr>
          <p:cNvSpPr/>
          <p:nvPr/>
        </p:nvSpPr>
        <p:spPr bwMode="white">
          <a:xfrm>
            <a:off x="1491428" y="2049241"/>
            <a:ext cx="190476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B0D26A-3E92-981F-E52F-DFDEF2979B78}"/>
              </a:ext>
            </a:extLst>
          </p:cNvPr>
          <p:cNvSpPr/>
          <p:nvPr/>
        </p:nvSpPr>
        <p:spPr bwMode="white">
          <a:xfrm>
            <a:off x="1491428" y="2544963"/>
            <a:ext cx="190476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5F72F9-4D4B-5C1C-8750-4B6175B2EE23}"/>
              </a:ext>
            </a:extLst>
          </p:cNvPr>
          <p:cNvSpPr/>
          <p:nvPr/>
        </p:nvSpPr>
        <p:spPr bwMode="white">
          <a:xfrm>
            <a:off x="1462857" y="3050218"/>
            <a:ext cx="238095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C5E0ED-755C-15F9-21AB-5958F4B19D56}"/>
              </a:ext>
            </a:extLst>
          </p:cNvPr>
          <p:cNvSpPr/>
          <p:nvPr/>
        </p:nvSpPr>
        <p:spPr bwMode="white">
          <a:xfrm>
            <a:off x="1462857" y="3555473"/>
            <a:ext cx="238095" cy="2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26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F89C3-20A4-C3C7-5C23-C7535022EF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0E4CD0-D2DC-83FF-A391-DD11FF5558C6}"/>
              </a:ext>
            </a:extLst>
          </p:cNvPr>
          <p:cNvSpPr/>
          <p:nvPr/>
        </p:nvSpPr>
        <p:spPr bwMode="white">
          <a:xfrm>
            <a:off x="1472380" y="2267838"/>
            <a:ext cx="228571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FB4C3-DE48-9A4A-134B-82D2FE74FA41}"/>
              </a:ext>
            </a:extLst>
          </p:cNvPr>
          <p:cNvSpPr/>
          <p:nvPr/>
        </p:nvSpPr>
        <p:spPr bwMode="white">
          <a:xfrm>
            <a:off x="1472380" y="2753777"/>
            <a:ext cx="238095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BCF3C8-8B8F-E9EF-BCD7-93F399CA7AF4}"/>
              </a:ext>
            </a:extLst>
          </p:cNvPr>
          <p:cNvSpPr/>
          <p:nvPr/>
        </p:nvSpPr>
        <p:spPr bwMode="white">
          <a:xfrm>
            <a:off x="1472380" y="3230188"/>
            <a:ext cx="228571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959BA6-76EB-97FD-8137-EAC5F7CC447C}"/>
              </a:ext>
            </a:extLst>
          </p:cNvPr>
          <p:cNvSpPr/>
          <p:nvPr/>
        </p:nvSpPr>
        <p:spPr bwMode="white">
          <a:xfrm>
            <a:off x="1453333" y="3716127"/>
            <a:ext cx="266666" cy="2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6736D5-DA35-6DC7-973A-344B4737FDDD}"/>
              </a:ext>
            </a:extLst>
          </p:cNvPr>
          <p:cNvSpPr/>
          <p:nvPr/>
        </p:nvSpPr>
        <p:spPr bwMode="white">
          <a:xfrm>
            <a:off x="1481904" y="4202066"/>
            <a:ext cx="219047" cy="20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84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9305F-84A1-50E0-3E9F-DB2754DFFC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EDE180-257C-FC46-E97F-6A95FDA8A489}"/>
              </a:ext>
            </a:extLst>
          </p:cNvPr>
          <p:cNvSpPr/>
          <p:nvPr/>
        </p:nvSpPr>
        <p:spPr bwMode="white">
          <a:xfrm>
            <a:off x="1481904" y="1534093"/>
            <a:ext cx="219047" cy="2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CB380F-4A24-672C-159B-F6B738124603}"/>
              </a:ext>
            </a:extLst>
          </p:cNvPr>
          <p:cNvSpPr/>
          <p:nvPr/>
        </p:nvSpPr>
        <p:spPr bwMode="white">
          <a:xfrm>
            <a:off x="1472380" y="2972671"/>
            <a:ext cx="238095" cy="2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22DD02-C423-EDBC-EC78-558949BB1F12}"/>
              </a:ext>
            </a:extLst>
          </p:cNvPr>
          <p:cNvSpPr/>
          <p:nvPr/>
        </p:nvSpPr>
        <p:spPr bwMode="white">
          <a:xfrm>
            <a:off x="1472380" y="3944426"/>
            <a:ext cx="238095" cy="2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68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7B9E8-8C5A-395C-3342-337082154A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867778-7BD3-8494-4197-33B28BA8E69D}"/>
              </a:ext>
            </a:extLst>
          </p:cNvPr>
          <p:cNvSpPr/>
          <p:nvPr/>
        </p:nvSpPr>
        <p:spPr bwMode="white">
          <a:xfrm>
            <a:off x="1034285" y="1057736"/>
            <a:ext cx="228571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7EADB5-CF4A-B839-7993-B444285C9411}"/>
              </a:ext>
            </a:extLst>
          </p:cNvPr>
          <p:cNvSpPr/>
          <p:nvPr/>
        </p:nvSpPr>
        <p:spPr bwMode="white">
          <a:xfrm>
            <a:off x="1043809" y="2019884"/>
            <a:ext cx="219047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F51B0F-081D-0EA7-8E34-87569B9EC48F}"/>
              </a:ext>
            </a:extLst>
          </p:cNvPr>
          <p:cNvSpPr/>
          <p:nvPr/>
        </p:nvSpPr>
        <p:spPr bwMode="white">
          <a:xfrm>
            <a:off x="1043809" y="2991559"/>
            <a:ext cx="219047" cy="2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48E7CD-A440-CFE2-FFB0-0B348AA2D267}"/>
              </a:ext>
            </a:extLst>
          </p:cNvPr>
          <p:cNvSpPr/>
          <p:nvPr/>
        </p:nvSpPr>
        <p:spPr bwMode="white">
          <a:xfrm>
            <a:off x="1034285" y="3953707"/>
            <a:ext cx="228571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29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00C07-0C81-B481-ACC6-252BECBA5B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BF3D2-6515-23CD-58A6-675213BE69F2}"/>
              </a:ext>
            </a:extLst>
          </p:cNvPr>
          <p:cNvSpPr/>
          <p:nvPr/>
        </p:nvSpPr>
        <p:spPr bwMode="white">
          <a:xfrm>
            <a:off x="1034285" y="1010101"/>
            <a:ext cx="228571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D14332-6292-B121-B62F-3F7065DC5ED8}"/>
              </a:ext>
            </a:extLst>
          </p:cNvPr>
          <p:cNvSpPr/>
          <p:nvPr/>
        </p:nvSpPr>
        <p:spPr bwMode="white">
          <a:xfrm>
            <a:off x="1024761" y="1981681"/>
            <a:ext cx="257142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733DA6-9A5C-ADE7-DC5B-51978557F31E}"/>
              </a:ext>
            </a:extLst>
          </p:cNvPr>
          <p:cNvSpPr/>
          <p:nvPr/>
        </p:nvSpPr>
        <p:spPr bwMode="white">
          <a:xfrm>
            <a:off x="1024761" y="3458102"/>
            <a:ext cx="257142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83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2023-08-06T01:04:01Z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