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6" autoAdjust="0"/>
    <p:restoredTop sz="94660"/>
  </p:normalViewPr>
  <p:slideViewPr>
    <p:cSldViewPr showGuides="1">
      <p:cViewPr varScale="1">
        <p:scale>
          <a:sx n="64" d="100"/>
          <a:sy n="64" d="100"/>
        </p:scale>
        <p:origin x="2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348A48F-DA1F-CA9E-DDD2-D38C22141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047" y="2952809"/>
            <a:ext cx="9361905" cy="9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8F653-8BBC-9659-BDB0-A498FBC5B7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8433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E39ED-85B8-6131-CFA7-735E398EAB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9413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7554A-45F5-5234-CEE7-A1535A5B14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AD2B21B-0F1F-211E-7954-2EE9E9558616}"/>
              </a:ext>
            </a:extLst>
          </p:cNvPr>
          <p:cNvSpPr/>
          <p:nvPr/>
        </p:nvSpPr>
        <p:spPr bwMode="white">
          <a:xfrm>
            <a:off x="1847528" y="2924945"/>
            <a:ext cx="5544616" cy="89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6CFA96-30BE-3518-098A-D276A1022665}"/>
              </a:ext>
            </a:extLst>
          </p:cNvPr>
          <p:cNvSpPr/>
          <p:nvPr/>
        </p:nvSpPr>
        <p:spPr bwMode="white">
          <a:xfrm>
            <a:off x="6023992" y="3242039"/>
            <a:ext cx="588158" cy="7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74FF5A-73BF-7CE8-E365-DFCBCB9F0EBA}"/>
              </a:ext>
            </a:extLst>
          </p:cNvPr>
          <p:cNvSpPr/>
          <p:nvPr/>
        </p:nvSpPr>
        <p:spPr bwMode="white">
          <a:xfrm>
            <a:off x="1896512" y="5107622"/>
            <a:ext cx="3911456" cy="89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25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81559-F484-A166-D6CB-2E8118407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134366-8DAC-AA0B-4624-94FA30F406D1}"/>
              </a:ext>
            </a:extLst>
          </p:cNvPr>
          <p:cNvSpPr/>
          <p:nvPr/>
        </p:nvSpPr>
        <p:spPr bwMode="white">
          <a:xfrm>
            <a:off x="1271464" y="1916832"/>
            <a:ext cx="57606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96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03991-D85A-EADC-BBD7-EC7D26B411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F30260-CA8E-09FF-4AEA-3F8F91A2F345}"/>
              </a:ext>
            </a:extLst>
          </p:cNvPr>
          <p:cNvSpPr/>
          <p:nvPr/>
        </p:nvSpPr>
        <p:spPr bwMode="white">
          <a:xfrm>
            <a:off x="4655840" y="2492896"/>
            <a:ext cx="1236230" cy="7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CA05D8B-E901-8197-9A87-0D8C9E1440C3}"/>
              </a:ext>
            </a:extLst>
          </p:cNvPr>
          <p:cNvSpPr/>
          <p:nvPr/>
        </p:nvSpPr>
        <p:spPr bwMode="white">
          <a:xfrm>
            <a:off x="8616280" y="2492897"/>
            <a:ext cx="1884302" cy="90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7DCD26-6DD8-0752-BDF1-745FC8A058F6}"/>
              </a:ext>
            </a:extLst>
          </p:cNvPr>
          <p:cNvSpPr/>
          <p:nvPr/>
        </p:nvSpPr>
        <p:spPr bwMode="white">
          <a:xfrm>
            <a:off x="2639616" y="4293096"/>
            <a:ext cx="1512168" cy="7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515737-BFE0-B25B-0999-39B8F6FCBACD}"/>
              </a:ext>
            </a:extLst>
          </p:cNvPr>
          <p:cNvSpPr/>
          <p:nvPr/>
        </p:nvSpPr>
        <p:spPr bwMode="white">
          <a:xfrm>
            <a:off x="3746970" y="5488791"/>
            <a:ext cx="1988990" cy="7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442F2-77F3-FEE2-EE1B-64FFC2C0FE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E1D686C-BC96-1B12-FFE3-EBF063AE34B7}"/>
              </a:ext>
            </a:extLst>
          </p:cNvPr>
          <p:cNvSpPr/>
          <p:nvPr/>
        </p:nvSpPr>
        <p:spPr bwMode="white">
          <a:xfrm>
            <a:off x="2999656" y="972000"/>
            <a:ext cx="876190" cy="7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268E10-8066-9E36-2D0F-649B665757A3}"/>
              </a:ext>
            </a:extLst>
          </p:cNvPr>
          <p:cNvSpPr/>
          <p:nvPr/>
        </p:nvSpPr>
        <p:spPr bwMode="white">
          <a:xfrm>
            <a:off x="3791744" y="2132856"/>
            <a:ext cx="1368152" cy="106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3EAE09-7BD4-C26E-1CAE-7D68A1D91560}"/>
              </a:ext>
            </a:extLst>
          </p:cNvPr>
          <p:cNvSpPr/>
          <p:nvPr/>
        </p:nvSpPr>
        <p:spPr bwMode="white">
          <a:xfrm>
            <a:off x="4583832" y="3933056"/>
            <a:ext cx="2376263" cy="106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0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9FE23-7532-F69D-9254-4569ACBD87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64A762-7134-B246-EF4B-5EAA41590C45}"/>
              </a:ext>
            </a:extLst>
          </p:cNvPr>
          <p:cNvSpPr/>
          <p:nvPr/>
        </p:nvSpPr>
        <p:spPr bwMode="white">
          <a:xfrm>
            <a:off x="2358095" y="2230633"/>
            <a:ext cx="342857" cy="4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2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7E174-F6E6-4BB7-A8B1-40345B3FDF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9C93E3-751C-273A-1147-6EF71F3FBF68}"/>
              </a:ext>
            </a:extLst>
          </p:cNvPr>
          <p:cNvSpPr/>
          <p:nvPr/>
        </p:nvSpPr>
        <p:spPr bwMode="white">
          <a:xfrm>
            <a:off x="1358095" y="1124422"/>
            <a:ext cx="380952" cy="4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FEB556-148D-EB5F-E700-BCA6894D24D2}"/>
              </a:ext>
            </a:extLst>
          </p:cNvPr>
          <p:cNvSpPr/>
          <p:nvPr/>
        </p:nvSpPr>
        <p:spPr bwMode="white">
          <a:xfrm>
            <a:off x="1320000" y="4515828"/>
            <a:ext cx="447619" cy="4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19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4D0C0-9031-B159-CA8B-93AC691517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D4C3FD-A225-9945-FCDC-A064E07260B7}"/>
              </a:ext>
            </a:extLst>
          </p:cNvPr>
          <p:cNvSpPr/>
          <p:nvPr/>
        </p:nvSpPr>
        <p:spPr bwMode="white">
          <a:xfrm>
            <a:off x="1127448" y="972000"/>
            <a:ext cx="720080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50B9B1-7982-B854-7959-C6B064EF7755}"/>
              </a:ext>
            </a:extLst>
          </p:cNvPr>
          <p:cNvSpPr/>
          <p:nvPr/>
        </p:nvSpPr>
        <p:spPr bwMode="white">
          <a:xfrm>
            <a:off x="1377142" y="2833012"/>
            <a:ext cx="352380" cy="40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36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3FA4B-B08E-2A4F-1819-211463D19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8144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A93F5-6810-6CC6-FFFF-6DCC7D8BEE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221850-3289-1AAA-2447-6F8A646FDA65}"/>
              </a:ext>
            </a:extLst>
          </p:cNvPr>
          <p:cNvSpPr/>
          <p:nvPr/>
        </p:nvSpPr>
        <p:spPr bwMode="white">
          <a:xfrm>
            <a:off x="1958095" y="1992531"/>
            <a:ext cx="380952" cy="4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6750CE-718F-21A0-A275-411DC926BA58}"/>
              </a:ext>
            </a:extLst>
          </p:cNvPr>
          <p:cNvSpPr/>
          <p:nvPr/>
        </p:nvSpPr>
        <p:spPr bwMode="white">
          <a:xfrm>
            <a:off x="1977142" y="3804691"/>
            <a:ext cx="390476" cy="4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B41914-C77F-84E3-1C68-DF80024F358A}"/>
              </a:ext>
            </a:extLst>
          </p:cNvPr>
          <p:cNvSpPr/>
          <p:nvPr/>
        </p:nvSpPr>
        <p:spPr bwMode="white">
          <a:xfrm>
            <a:off x="2805714" y="5626388"/>
            <a:ext cx="352380" cy="4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27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5FC7F-2D51-970E-B5B8-F5994FCAD5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C8074-F8D5-5F60-B302-A1884E3860A4}"/>
              </a:ext>
            </a:extLst>
          </p:cNvPr>
          <p:cNvSpPr/>
          <p:nvPr/>
        </p:nvSpPr>
        <p:spPr bwMode="white">
          <a:xfrm>
            <a:off x="3786666" y="2068766"/>
            <a:ext cx="323809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420FBC-2EB0-E0D6-EA8F-33C6CD0D5A1B}"/>
              </a:ext>
            </a:extLst>
          </p:cNvPr>
          <p:cNvSpPr/>
          <p:nvPr/>
        </p:nvSpPr>
        <p:spPr bwMode="white">
          <a:xfrm>
            <a:off x="2777142" y="3890352"/>
            <a:ext cx="438095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1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2023-08-06T16:03:20Z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