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7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5" autoAdjust="0"/>
    <p:restoredTop sz="94660"/>
  </p:normalViewPr>
  <p:slideViewPr>
    <p:cSldViewPr showGuides="1">
      <p:cViewPr>
        <p:scale>
          <a:sx n="57" d="100"/>
          <a:sy n="57" d="100"/>
        </p:scale>
        <p:origin x="426" y="2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6FF152-B651-EDF7-8DF9-C9189119E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95" y="3067095"/>
            <a:ext cx="6523809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62E14-35E5-2E73-2367-104A01E70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30817-4C06-7075-4371-5DBF4277CC80}"/>
              </a:ext>
            </a:extLst>
          </p:cNvPr>
          <p:cNvSpPr/>
          <p:nvPr/>
        </p:nvSpPr>
        <p:spPr bwMode="white">
          <a:xfrm>
            <a:off x="9148571" y="4994892"/>
            <a:ext cx="1895238" cy="3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2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CBC0C-E917-5B0A-BBB6-541F98EDF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5AD7E-A228-6E25-D022-3B371961987A}"/>
              </a:ext>
            </a:extLst>
          </p:cNvPr>
          <p:cNvSpPr/>
          <p:nvPr/>
        </p:nvSpPr>
        <p:spPr bwMode="white">
          <a:xfrm>
            <a:off x="4386666" y="1229355"/>
            <a:ext cx="1942857" cy="78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19F1FA-0F67-2D2B-F2A3-2B7E034BD7A1}"/>
              </a:ext>
            </a:extLst>
          </p:cNvPr>
          <p:cNvSpPr/>
          <p:nvPr/>
        </p:nvSpPr>
        <p:spPr bwMode="white">
          <a:xfrm>
            <a:off x="8615238" y="1229355"/>
            <a:ext cx="1457142" cy="61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80804E-B502-E39D-8639-293402FE7896}"/>
              </a:ext>
            </a:extLst>
          </p:cNvPr>
          <p:cNvSpPr/>
          <p:nvPr/>
        </p:nvSpPr>
        <p:spPr bwMode="white">
          <a:xfrm>
            <a:off x="5034285" y="2020484"/>
            <a:ext cx="209523" cy="11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345944-2EC3-17DA-5F65-621A37824331}"/>
              </a:ext>
            </a:extLst>
          </p:cNvPr>
          <p:cNvSpPr/>
          <p:nvPr/>
        </p:nvSpPr>
        <p:spPr bwMode="white">
          <a:xfrm>
            <a:off x="4805714" y="3917287"/>
            <a:ext cx="133333" cy="7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605AA3-036F-F2B9-7C47-B97299163BAD}"/>
              </a:ext>
            </a:extLst>
          </p:cNvPr>
          <p:cNvSpPr/>
          <p:nvPr/>
        </p:nvSpPr>
        <p:spPr bwMode="white">
          <a:xfrm>
            <a:off x="3672380" y="3736185"/>
            <a:ext cx="2057142" cy="9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9A08E0-2B2A-6CA4-E147-9751D7F90A8D}"/>
              </a:ext>
            </a:extLst>
          </p:cNvPr>
          <p:cNvSpPr/>
          <p:nvPr/>
        </p:nvSpPr>
        <p:spPr bwMode="white">
          <a:xfrm>
            <a:off x="8224761" y="3736185"/>
            <a:ext cx="857142" cy="90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79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EAB47-92D4-8A7D-45FD-1366D5DFC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F19E17-28C7-3B31-4BFD-12A3F59DE8D2}"/>
              </a:ext>
            </a:extLst>
          </p:cNvPr>
          <p:cNvSpPr/>
          <p:nvPr/>
        </p:nvSpPr>
        <p:spPr bwMode="white">
          <a:xfrm>
            <a:off x="6081904" y="3945072"/>
            <a:ext cx="1342857" cy="6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EC3DA5-3889-3372-31D9-8E4D6E8E63DF}"/>
              </a:ext>
            </a:extLst>
          </p:cNvPr>
          <p:cNvSpPr/>
          <p:nvPr/>
        </p:nvSpPr>
        <p:spPr bwMode="white">
          <a:xfrm>
            <a:off x="4939047" y="4135653"/>
            <a:ext cx="857142" cy="7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717C02-B769-9307-D6AA-54411AC57445}"/>
              </a:ext>
            </a:extLst>
          </p:cNvPr>
          <p:cNvSpPr/>
          <p:nvPr/>
        </p:nvSpPr>
        <p:spPr bwMode="white">
          <a:xfrm>
            <a:off x="5231904" y="5229200"/>
            <a:ext cx="59766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46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0E0AC-795F-90F5-9D4C-8356EEE90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1CEC5-FB8C-7512-24E3-BA6E0B4B03AF}"/>
              </a:ext>
            </a:extLst>
          </p:cNvPr>
          <p:cNvSpPr/>
          <p:nvPr/>
        </p:nvSpPr>
        <p:spPr bwMode="white">
          <a:xfrm>
            <a:off x="4871864" y="972000"/>
            <a:ext cx="5832647" cy="94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6BE038-AC05-A2B9-28C8-D614E73AC689}"/>
              </a:ext>
            </a:extLst>
          </p:cNvPr>
          <p:cNvSpPr/>
          <p:nvPr/>
        </p:nvSpPr>
        <p:spPr bwMode="white">
          <a:xfrm>
            <a:off x="5900952" y="1181761"/>
            <a:ext cx="1323809" cy="78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E60AC-7886-5CC2-6F68-B06C41499A94}"/>
              </a:ext>
            </a:extLst>
          </p:cNvPr>
          <p:cNvSpPr/>
          <p:nvPr/>
        </p:nvSpPr>
        <p:spPr bwMode="white">
          <a:xfrm>
            <a:off x="7462857" y="1181761"/>
            <a:ext cx="571428" cy="78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29255B-32EE-D39C-5DF3-E7370792DB01}"/>
              </a:ext>
            </a:extLst>
          </p:cNvPr>
          <p:cNvSpPr/>
          <p:nvPr/>
        </p:nvSpPr>
        <p:spPr bwMode="white">
          <a:xfrm>
            <a:off x="5796190" y="1973135"/>
            <a:ext cx="219047" cy="1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6FA6B4-F240-EAE4-7618-D652C46682C3}"/>
              </a:ext>
            </a:extLst>
          </p:cNvPr>
          <p:cNvSpPr/>
          <p:nvPr/>
        </p:nvSpPr>
        <p:spPr bwMode="white">
          <a:xfrm>
            <a:off x="7605714" y="1973135"/>
            <a:ext cx="219047" cy="1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98DB73-702C-A7E4-8326-365DCF9906D5}"/>
              </a:ext>
            </a:extLst>
          </p:cNvPr>
          <p:cNvSpPr/>
          <p:nvPr/>
        </p:nvSpPr>
        <p:spPr bwMode="white">
          <a:xfrm>
            <a:off x="1405714" y="2917063"/>
            <a:ext cx="714285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4D13BAB-48BE-F48C-AD32-366CA3BA0669}"/>
              </a:ext>
            </a:extLst>
          </p:cNvPr>
          <p:cNvSpPr/>
          <p:nvPr/>
        </p:nvSpPr>
        <p:spPr bwMode="white">
          <a:xfrm>
            <a:off x="6253333" y="3937268"/>
            <a:ext cx="2704761" cy="4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DB81FC-0C17-0DFF-5BAB-AC3679611B77}"/>
              </a:ext>
            </a:extLst>
          </p:cNvPr>
          <p:cNvSpPr/>
          <p:nvPr/>
        </p:nvSpPr>
        <p:spPr bwMode="white">
          <a:xfrm>
            <a:off x="6148571" y="4986077"/>
            <a:ext cx="3228571" cy="5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78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60259-D8BA-4998-A8C3-32903F6D1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555C1-FD20-5FE5-1078-40489A478474}"/>
              </a:ext>
            </a:extLst>
          </p:cNvPr>
          <p:cNvSpPr/>
          <p:nvPr/>
        </p:nvSpPr>
        <p:spPr bwMode="white">
          <a:xfrm>
            <a:off x="2207566" y="2320640"/>
            <a:ext cx="33926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55B0F8-0E21-909D-57C8-481B4E152AF4}"/>
              </a:ext>
            </a:extLst>
          </p:cNvPr>
          <p:cNvSpPr/>
          <p:nvPr/>
        </p:nvSpPr>
        <p:spPr bwMode="white">
          <a:xfrm>
            <a:off x="2224964" y="5226743"/>
            <a:ext cx="313171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50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46C7A-4F39-2307-AED8-598280483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4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52DDF-1593-7943-7BE8-AF995386EEA5}"/>
              </a:ext>
            </a:extLst>
          </p:cNvPr>
          <p:cNvSpPr/>
          <p:nvPr/>
        </p:nvSpPr>
        <p:spPr bwMode="white">
          <a:xfrm>
            <a:off x="1352982" y="1062566"/>
            <a:ext cx="325533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0CECC-9308-C722-06B9-7751732AA42C}"/>
              </a:ext>
            </a:extLst>
          </p:cNvPr>
          <p:cNvSpPr/>
          <p:nvPr/>
        </p:nvSpPr>
        <p:spPr bwMode="white">
          <a:xfrm>
            <a:off x="1298726" y="4078415"/>
            <a:ext cx="415959" cy="38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13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2E37A-B801-B925-76DB-A2237C4A8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32B256-6EC7-4914-E76E-BBBA590C4D05}"/>
              </a:ext>
            </a:extLst>
          </p:cNvPr>
          <p:cNvSpPr/>
          <p:nvPr/>
        </p:nvSpPr>
        <p:spPr bwMode="white">
          <a:xfrm>
            <a:off x="1367619" y="1105440"/>
            <a:ext cx="371428" cy="41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5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CD67B-026E-FD99-B2F2-411EA4D89E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76295-BEB7-E799-F5CD-889E52CDD097}"/>
              </a:ext>
            </a:extLst>
          </p:cNvPr>
          <p:cNvSpPr/>
          <p:nvPr/>
        </p:nvSpPr>
        <p:spPr bwMode="white">
          <a:xfrm>
            <a:off x="3948076" y="4657659"/>
            <a:ext cx="776958" cy="40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AF851-6074-5C08-6480-6BA9E7865CE6}"/>
              </a:ext>
            </a:extLst>
          </p:cNvPr>
          <p:cNvSpPr/>
          <p:nvPr/>
        </p:nvSpPr>
        <p:spPr bwMode="white">
          <a:xfrm>
            <a:off x="4956272" y="5842996"/>
            <a:ext cx="1479920" cy="59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82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12B8F-379F-2FCF-A260-AD5962C432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8BD64-C59E-A014-E988-570460EC5397}"/>
              </a:ext>
            </a:extLst>
          </p:cNvPr>
          <p:cNvSpPr/>
          <p:nvPr/>
        </p:nvSpPr>
        <p:spPr bwMode="white">
          <a:xfrm>
            <a:off x="2656761" y="2231162"/>
            <a:ext cx="990693" cy="73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A3D694-E4A0-0BAF-262A-5BB85ED53DE2}"/>
              </a:ext>
            </a:extLst>
          </p:cNvPr>
          <p:cNvSpPr/>
          <p:nvPr/>
        </p:nvSpPr>
        <p:spPr bwMode="white">
          <a:xfrm>
            <a:off x="2558585" y="2972372"/>
            <a:ext cx="214204" cy="10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DF0EC1-0CBB-0758-5E0A-411982E5CC96}"/>
              </a:ext>
            </a:extLst>
          </p:cNvPr>
          <p:cNvSpPr/>
          <p:nvPr/>
        </p:nvSpPr>
        <p:spPr bwMode="white">
          <a:xfrm>
            <a:off x="3263673" y="3552837"/>
            <a:ext cx="838965" cy="5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575A52-4800-3F6D-33CA-4F5BE86A5A55}"/>
              </a:ext>
            </a:extLst>
          </p:cNvPr>
          <p:cNvSpPr/>
          <p:nvPr/>
        </p:nvSpPr>
        <p:spPr bwMode="white">
          <a:xfrm>
            <a:off x="5753795" y="5865767"/>
            <a:ext cx="812190" cy="5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3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91454-9EE5-7E86-B655-45DDA8EE1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111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4376EEA-BD76-3940-E7FC-B1D84C541F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5"/>
          <a:stretch/>
        </p:blipFill>
        <p:spPr>
          <a:xfrm>
            <a:off x="1632704" y="1875323"/>
            <a:ext cx="9791888" cy="493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3820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5472B9-4CD5-53FE-B5BB-374EA4439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D555D9-C8E6-5CE6-0AEC-D78CB1261061}"/>
              </a:ext>
            </a:extLst>
          </p:cNvPr>
          <p:cNvSpPr/>
          <p:nvPr/>
        </p:nvSpPr>
        <p:spPr bwMode="white">
          <a:xfrm>
            <a:off x="2200600" y="3436903"/>
            <a:ext cx="308101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ACE34D-C6BD-639C-26DB-87272F3BF416}"/>
              </a:ext>
            </a:extLst>
          </p:cNvPr>
          <p:cNvSpPr/>
          <p:nvPr/>
        </p:nvSpPr>
        <p:spPr bwMode="white">
          <a:xfrm>
            <a:off x="2200600" y="5294139"/>
            <a:ext cx="308101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EED45-CA95-60B8-6276-88AF963F8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4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97B23A-F83B-D1F3-1855-B87549B3B79F}"/>
              </a:ext>
            </a:extLst>
          </p:cNvPr>
          <p:cNvSpPr/>
          <p:nvPr/>
        </p:nvSpPr>
        <p:spPr bwMode="white">
          <a:xfrm flipH="1">
            <a:off x="3791744" y="4365104"/>
            <a:ext cx="21602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7E8A83-B936-7EF1-BF1D-0633340CEABA}"/>
              </a:ext>
            </a:extLst>
          </p:cNvPr>
          <p:cNvSpPr/>
          <p:nvPr/>
        </p:nvSpPr>
        <p:spPr bwMode="white">
          <a:xfrm flipH="1">
            <a:off x="3863752" y="3429000"/>
            <a:ext cx="216026" cy="99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9B8515-EEB6-CE5B-04E5-76414FDECAFB}"/>
              </a:ext>
            </a:extLst>
          </p:cNvPr>
          <p:cNvSpPr/>
          <p:nvPr/>
        </p:nvSpPr>
        <p:spPr bwMode="white">
          <a:xfrm flipH="1">
            <a:off x="3928772" y="3060576"/>
            <a:ext cx="216026" cy="37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F32A67-18F3-D78B-B00E-536A8CD1B5E9}"/>
              </a:ext>
            </a:extLst>
          </p:cNvPr>
          <p:cNvSpPr/>
          <p:nvPr/>
        </p:nvSpPr>
        <p:spPr bwMode="white">
          <a:xfrm flipH="1">
            <a:off x="4079778" y="2998552"/>
            <a:ext cx="3024334" cy="22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F51E0A-F781-840A-E267-434E8B016ED7}"/>
              </a:ext>
            </a:extLst>
          </p:cNvPr>
          <p:cNvSpPr/>
          <p:nvPr/>
        </p:nvSpPr>
        <p:spPr bwMode="white">
          <a:xfrm flipH="1">
            <a:off x="6888086" y="2998552"/>
            <a:ext cx="263436" cy="179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DF4EC2-118F-45F7-4785-6C5FD67270CA}"/>
              </a:ext>
            </a:extLst>
          </p:cNvPr>
          <p:cNvSpPr/>
          <p:nvPr/>
        </p:nvSpPr>
        <p:spPr bwMode="white">
          <a:xfrm flipH="1">
            <a:off x="7032104" y="4570099"/>
            <a:ext cx="1254644" cy="22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3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47D71-FA20-DBE5-A89E-D65174D24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4278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BA58A-FE63-4A4F-FA23-9145182A3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5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4409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6E58F-74EA-C967-CBB2-55F52DF884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54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0F2FB-F28E-F2EF-CF64-607DA51FE882}"/>
              </a:ext>
            </a:extLst>
          </p:cNvPr>
          <p:cNvSpPr/>
          <p:nvPr/>
        </p:nvSpPr>
        <p:spPr bwMode="white">
          <a:xfrm>
            <a:off x="1218652" y="909645"/>
            <a:ext cx="311656" cy="48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5589B6-0080-1FF6-0D59-F8FDBAD8F379}"/>
              </a:ext>
            </a:extLst>
          </p:cNvPr>
          <p:cNvSpPr/>
          <p:nvPr/>
        </p:nvSpPr>
        <p:spPr bwMode="white">
          <a:xfrm>
            <a:off x="1242025" y="1930700"/>
            <a:ext cx="311656" cy="32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FF63F-0195-736D-D0BF-F3D1C1D9A248}"/>
              </a:ext>
            </a:extLst>
          </p:cNvPr>
          <p:cNvSpPr/>
          <p:nvPr/>
        </p:nvSpPr>
        <p:spPr bwMode="white">
          <a:xfrm>
            <a:off x="1280982" y="3653244"/>
            <a:ext cx="249325" cy="33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ED7F5B-2820-4410-9285-6D653A0F05F7}"/>
              </a:ext>
            </a:extLst>
          </p:cNvPr>
          <p:cNvSpPr/>
          <p:nvPr/>
        </p:nvSpPr>
        <p:spPr bwMode="white">
          <a:xfrm>
            <a:off x="1242025" y="5383583"/>
            <a:ext cx="311656" cy="32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CECFA6-B737-19F8-525F-4A4C0F602A04}"/>
              </a:ext>
            </a:extLst>
          </p:cNvPr>
          <p:cNvSpPr/>
          <p:nvPr/>
        </p:nvSpPr>
        <p:spPr bwMode="white">
          <a:xfrm>
            <a:off x="1218652" y="6248752"/>
            <a:ext cx="311655" cy="48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26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6782D-60DA-819C-6214-79EE22942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A87FC0-2EAA-84F4-829F-E5F9DFE6C46F}"/>
              </a:ext>
            </a:extLst>
          </p:cNvPr>
          <p:cNvSpPr/>
          <p:nvPr/>
        </p:nvSpPr>
        <p:spPr bwMode="white">
          <a:xfrm>
            <a:off x="1367619" y="1143525"/>
            <a:ext cx="371428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3C102C-E25D-7FAA-B441-2AA04147F348}"/>
              </a:ext>
            </a:extLst>
          </p:cNvPr>
          <p:cNvSpPr/>
          <p:nvPr/>
        </p:nvSpPr>
        <p:spPr bwMode="white">
          <a:xfrm>
            <a:off x="1329523" y="2182209"/>
            <a:ext cx="438095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B88436-BF8A-8F24-B1E1-D8CD21D289BA}"/>
              </a:ext>
            </a:extLst>
          </p:cNvPr>
          <p:cNvSpPr/>
          <p:nvPr/>
        </p:nvSpPr>
        <p:spPr bwMode="white">
          <a:xfrm>
            <a:off x="1367619" y="4250048"/>
            <a:ext cx="371428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53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6F95C-18F8-B416-99A4-D241ED417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9E47A-DE48-47A7-9F72-247DC2E306C4}"/>
              </a:ext>
            </a:extLst>
          </p:cNvPr>
          <p:cNvSpPr/>
          <p:nvPr/>
        </p:nvSpPr>
        <p:spPr bwMode="white">
          <a:xfrm>
            <a:off x="2172769" y="2346743"/>
            <a:ext cx="400163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B671AA-E889-14DE-CB31-5A6693A64FF7}"/>
              </a:ext>
            </a:extLst>
          </p:cNvPr>
          <p:cNvSpPr/>
          <p:nvPr/>
        </p:nvSpPr>
        <p:spPr bwMode="white">
          <a:xfrm>
            <a:off x="2207566" y="4730791"/>
            <a:ext cx="33926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92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1232B-30FB-9384-A835-C28745352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DEF3D-5539-CAFF-7D25-9DC1EAC7BD06}"/>
              </a:ext>
            </a:extLst>
          </p:cNvPr>
          <p:cNvSpPr/>
          <p:nvPr/>
        </p:nvSpPr>
        <p:spPr bwMode="white">
          <a:xfrm>
            <a:off x="1386666" y="1143656"/>
            <a:ext cx="342857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BB73B-CC17-2AD3-5ED4-39587DB8231E}"/>
              </a:ext>
            </a:extLst>
          </p:cNvPr>
          <p:cNvSpPr/>
          <p:nvPr/>
        </p:nvSpPr>
        <p:spPr bwMode="white">
          <a:xfrm>
            <a:off x="1329523" y="3747110"/>
            <a:ext cx="438095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BA327-D3E5-6775-9EDB-7F8416D772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2000"/>
            <a:ext cx="9902515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1420A-C7C8-2F9B-5866-8DD8A219B103}"/>
              </a:ext>
            </a:extLst>
          </p:cNvPr>
          <p:cNvSpPr/>
          <p:nvPr/>
        </p:nvSpPr>
        <p:spPr bwMode="white">
          <a:xfrm>
            <a:off x="2213236" y="2283077"/>
            <a:ext cx="340562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2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BA327-D3E5-6775-9EDB-7F8416D772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9"/>
          <a:stretch/>
        </p:blipFill>
        <p:spPr>
          <a:xfrm>
            <a:off x="720000" y="846080"/>
            <a:ext cx="9902515" cy="193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8ADFB1-E38E-E8BF-E9D4-C308D7D68638}"/>
              </a:ext>
            </a:extLst>
          </p:cNvPr>
          <p:cNvSpPr/>
          <p:nvPr/>
        </p:nvSpPr>
        <p:spPr bwMode="white">
          <a:xfrm>
            <a:off x="1847528" y="934069"/>
            <a:ext cx="936104" cy="87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AEDF99-1496-E78C-D5A2-71ACC76049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-14382"/>
          <a:stretch/>
        </p:blipFill>
        <p:spPr>
          <a:xfrm>
            <a:off x="3719736" y="2916216"/>
            <a:ext cx="307174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239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B916E-5EC6-A574-CFF6-31D68DC4D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6417F-646B-801E-841C-A45C6EFDA5A2}"/>
              </a:ext>
            </a:extLst>
          </p:cNvPr>
          <p:cNvSpPr/>
          <p:nvPr/>
        </p:nvSpPr>
        <p:spPr bwMode="white">
          <a:xfrm>
            <a:off x="1357742" y="1063139"/>
            <a:ext cx="327981" cy="382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674232-F19A-16FD-EE96-604AA9A63D24}"/>
              </a:ext>
            </a:extLst>
          </p:cNvPr>
          <p:cNvSpPr/>
          <p:nvPr/>
        </p:nvSpPr>
        <p:spPr bwMode="white">
          <a:xfrm>
            <a:off x="1339521" y="4116303"/>
            <a:ext cx="355313" cy="40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80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87DCF-AA34-1CAA-D274-D506C2486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B3888A-CFA2-C331-B288-90E8A2EE92B4}"/>
              </a:ext>
            </a:extLst>
          </p:cNvPr>
          <p:cNvSpPr/>
          <p:nvPr/>
        </p:nvSpPr>
        <p:spPr bwMode="white">
          <a:xfrm>
            <a:off x="1367619" y="1162547"/>
            <a:ext cx="371428" cy="4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4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2023-08-06T08:37:58Z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