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59" autoAdjust="0"/>
    <p:restoredTop sz="94660"/>
  </p:normalViewPr>
  <p:slideViewPr>
    <p:cSldViewPr showGuides="1">
      <p:cViewPr varScale="1">
        <p:scale>
          <a:sx n="64" d="100"/>
          <a:sy n="64" d="100"/>
        </p:scale>
        <p:origin x="13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861C6A8-190E-6E77-C720-5C794B123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14" y="3067095"/>
            <a:ext cx="11228571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12404-791D-F38D-6799-AD65B44C1B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7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2F6F70-40CC-1CF1-B778-C12A9667D4E3}"/>
              </a:ext>
            </a:extLst>
          </p:cNvPr>
          <p:cNvSpPr/>
          <p:nvPr/>
        </p:nvSpPr>
        <p:spPr bwMode="white">
          <a:xfrm>
            <a:off x="1259955" y="1056457"/>
            <a:ext cx="388093" cy="35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12D6A0-4948-06B1-E241-195198E10946}"/>
              </a:ext>
            </a:extLst>
          </p:cNvPr>
          <p:cNvSpPr/>
          <p:nvPr/>
        </p:nvSpPr>
        <p:spPr bwMode="white">
          <a:xfrm>
            <a:off x="1302139" y="2517571"/>
            <a:ext cx="303725" cy="35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3634D2-7785-78D0-51B5-9014EAD7E883}"/>
              </a:ext>
            </a:extLst>
          </p:cNvPr>
          <p:cNvSpPr/>
          <p:nvPr/>
        </p:nvSpPr>
        <p:spPr bwMode="white">
          <a:xfrm>
            <a:off x="1285266" y="3243906"/>
            <a:ext cx="329035" cy="36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AC2A52-1A19-A942-D7B5-1BEB809134E3}"/>
              </a:ext>
            </a:extLst>
          </p:cNvPr>
          <p:cNvSpPr/>
          <p:nvPr/>
        </p:nvSpPr>
        <p:spPr bwMode="white">
          <a:xfrm>
            <a:off x="1302139" y="5448246"/>
            <a:ext cx="303725" cy="3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E3DFE8-38DD-D72B-8B91-2E962090A824}"/>
              </a:ext>
            </a:extLst>
          </p:cNvPr>
          <p:cNvSpPr/>
          <p:nvPr/>
        </p:nvSpPr>
        <p:spPr bwMode="white">
          <a:xfrm>
            <a:off x="1302139" y="6183026"/>
            <a:ext cx="303725" cy="3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0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75984-A9B9-86EA-2D8D-527029B5B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00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9AE14A-EF73-D265-8FC4-8B2D28B5379A}"/>
              </a:ext>
            </a:extLst>
          </p:cNvPr>
          <p:cNvSpPr/>
          <p:nvPr/>
        </p:nvSpPr>
        <p:spPr bwMode="white">
          <a:xfrm>
            <a:off x="4054703" y="5177714"/>
            <a:ext cx="215352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C681BB-5F74-1CFA-2D43-95E748AC8ABB}"/>
              </a:ext>
            </a:extLst>
          </p:cNvPr>
          <p:cNvSpPr/>
          <p:nvPr/>
        </p:nvSpPr>
        <p:spPr bwMode="white">
          <a:xfrm>
            <a:off x="6573677" y="5171183"/>
            <a:ext cx="254507" cy="28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D33E01-8642-C69D-9499-15BB3B6FE6BB}"/>
              </a:ext>
            </a:extLst>
          </p:cNvPr>
          <p:cNvSpPr/>
          <p:nvPr/>
        </p:nvSpPr>
        <p:spPr bwMode="white">
          <a:xfrm>
            <a:off x="3663153" y="5765469"/>
            <a:ext cx="300188" cy="26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3FCC1A-B731-8EDA-33DC-4DDAD1F21556}"/>
              </a:ext>
            </a:extLst>
          </p:cNvPr>
          <p:cNvSpPr/>
          <p:nvPr/>
        </p:nvSpPr>
        <p:spPr bwMode="white">
          <a:xfrm>
            <a:off x="6541047" y="5589240"/>
            <a:ext cx="70708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E1A527-CEA1-AEA3-D093-5CC3BEA5FF2B}"/>
              </a:ext>
            </a:extLst>
          </p:cNvPr>
          <p:cNvSpPr/>
          <p:nvPr/>
        </p:nvSpPr>
        <p:spPr bwMode="white">
          <a:xfrm>
            <a:off x="3141086" y="6346693"/>
            <a:ext cx="208826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455657-B251-820E-5B85-E2DE55C45E8B}"/>
              </a:ext>
            </a:extLst>
          </p:cNvPr>
          <p:cNvSpPr/>
          <p:nvPr/>
        </p:nvSpPr>
        <p:spPr bwMode="white">
          <a:xfrm>
            <a:off x="6541047" y="6346693"/>
            <a:ext cx="234930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EFD4A-5389-C6A7-306D-9D56F17718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D6E10A-2E46-59F2-78B0-757DDC66104A}"/>
              </a:ext>
            </a:extLst>
          </p:cNvPr>
          <p:cNvSpPr/>
          <p:nvPr/>
        </p:nvSpPr>
        <p:spPr bwMode="white">
          <a:xfrm>
            <a:off x="2192333" y="2139685"/>
            <a:ext cx="339769" cy="38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E22C93-AED0-450E-9DDE-9137B094BA62}"/>
              </a:ext>
            </a:extLst>
          </p:cNvPr>
          <p:cNvSpPr/>
          <p:nvPr/>
        </p:nvSpPr>
        <p:spPr bwMode="white">
          <a:xfrm>
            <a:off x="2157485" y="5268036"/>
            <a:ext cx="400753" cy="36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77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A4BFB-391F-8934-80A4-A04B4936EC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3B4B93-1E9E-0F96-80F6-BEF522C36343}"/>
              </a:ext>
            </a:extLst>
          </p:cNvPr>
          <p:cNvSpPr/>
          <p:nvPr/>
        </p:nvSpPr>
        <p:spPr bwMode="white">
          <a:xfrm>
            <a:off x="1377142" y="1086478"/>
            <a:ext cx="342857" cy="40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DDAEFA-184D-989D-3CF4-2A85904E8763}"/>
              </a:ext>
            </a:extLst>
          </p:cNvPr>
          <p:cNvSpPr/>
          <p:nvPr/>
        </p:nvSpPr>
        <p:spPr bwMode="white">
          <a:xfrm>
            <a:off x="1358095" y="2794123"/>
            <a:ext cx="371428" cy="41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1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DE92C-75C0-E576-7568-F12C440761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4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ABEB70-33AA-FFFD-D9D6-FE8C5C3B4AFE}"/>
              </a:ext>
            </a:extLst>
          </p:cNvPr>
          <p:cNvSpPr/>
          <p:nvPr/>
        </p:nvSpPr>
        <p:spPr bwMode="white">
          <a:xfrm>
            <a:off x="4887616" y="2090520"/>
            <a:ext cx="1483002" cy="48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AAF67B-5E46-D071-E312-8858BB50EAB5}"/>
              </a:ext>
            </a:extLst>
          </p:cNvPr>
          <p:cNvSpPr/>
          <p:nvPr/>
        </p:nvSpPr>
        <p:spPr bwMode="white">
          <a:xfrm>
            <a:off x="2347499" y="4449305"/>
            <a:ext cx="1597079" cy="71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2DCDCA-2BD6-CDBA-F511-22CCED950599}"/>
              </a:ext>
            </a:extLst>
          </p:cNvPr>
          <p:cNvSpPr/>
          <p:nvPr/>
        </p:nvSpPr>
        <p:spPr bwMode="white">
          <a:xfrm>
            <a:off x="4811564" y="4449305"/>
            <a:ext cx="1384135" cy="71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70BFE5-E533-C68E-F29C-72390C5C2EC5}"/>
              </a:ext>
            </a:extLst>
          </p:cNvPr>
          <p:cNvSpPr/>
          <p:nvPr/>
        </p:nvSpPr>
        <p:spPr bwMode="white">
          <a:xfrm>
            <a:off x="4172733" y="5583043"/>
            <a:ext cx="1300478" cy="34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61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6CD95-FD2D-1EFB-3CBE-EAF9621069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29BAE8-941B-EC31-9590-C4249F5E646C}"/>
              </a:ext>
            </a:extLst>
          </p:cNvPr>
          <p:cNvSpPr/>
          <p:nvPr/>
        </p:nvSpPr>
        <p:spPr bwMode="white">
          <a:xfrm>
            <a:off x="8015238" y="1000597"/>
            <a:ext cx="133333" cy="7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6025A3-A637-5D96-7C4E-D6E9F70801D2}"/>
              </a:ext>
            </a:extLst>
          </p:cNvPr>
          <p:cNvSpPr/>
          <p:nvPr/>
        </p:nvSpPr>
        <p:spPr bwMode="white">
          <a:xfrm>
            <a:off x="7710476" y="1105454"/>
            <a:ext cx="1542857" cy="48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3AF126-E732-4958-BCA1-E8BD8CEDE566}"/>
              </a:ext>
            </a:extLst>
          </p:cNvPr>
          <p:cNvSpPr/>
          <p:nvPr/>
        </p:nvSpPr>
        <p:spPr bwMode="white">
          <a:xfrm>
            <a:off x="8348571" y="1601143"/>
            <a:ext cx="304761" cy="1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A32298-24F5-A737-1171-7A80181C8E56}"/>
              </a:ext>
            </a:extLst>
          </p:cNvPr>
          <p:cNvSpPr/>
          <p:nvPr/>
        </p:nvSpPr>
        <p:spPr bwMode="white">
          <a:xfrm>
            <a:off x="5375921" y="2065101"/>
            <a:ext cx="1728192" cy="71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711DA3-380E-2010-82E4-860CECBCD65D}"/>
              </a:ext>
            </a:extLst>
          </p:cNvPr>
          <p:cNvSpPr/>
          <p:nvPr/>
        </p:nvSpPr>
        <p:spPr bwMode="white">
          <a:xfrm>
            <a:off x="7824192" y="1988840"/>
            <a:ext cx="2016224" cy="71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0392BB-8647-5958-6354-FA8BF9011FC1}"/>
              </a:ext>
            </a:extLst>
          </p:cNvPr>
          <p:cNvSpPr/>
          <p:nvPr/>
        </p:nvSpPr>
        <p:spPr bwMode="white">
          <a:xfrm>
            <a:off x="1948571" y="5032832"/>
            <a:ext cx="1780952" cy="6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07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4C320-5212-802B-2D5B-892E228EDA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09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FD5C0A-DE03-6CB2-F700-5C66028E1C71}"/>
              </a:ext>
            </a:extLst>
          </p:cNvPr>
          <p:cNvSpPr/>
          <p:nvPr/>
        </p:nvSpPr>
        <p:spPr bwMode="white">
          <a:xfrm>
            <a:off x="3389451" y="2534281"/>
            <a:ext cx="291743" cy="31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4A2C60-3D08-E9AE-D516-4362CCBD9532}"/>
              </a:ext>
            </a:extLst>
          </p:cNvPr>
          <p:cNvSpPr/>
          <p:nvPr/>
        </p:nvSpPr>
        <p:spPr bwMode="white">
          <a:xfrm>
            <a:off x="3331103" y="3176714"/>
            <a:ext cx="269862" cy="29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C83D71-71A9-51E7-8DC1-D319BC29B67C}"/>
              </a:ext>
            </a:extLst>
          </p:cNvPr>
          <p:cNvSpPr/>
          <p:nvPr/>
        </p:nvSpPr>
        <p:spPr bwMode="white">
          <a:xfrm>
            <a:off x="3374864" y="5074813"/>
            <a:ext cx="335504" cy="30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05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CF371-EE47-2F90-DCC1-D68BCD3E2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7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08178D-A408-A6C7-3652-0ED40BB91DEF}"/>
              </a:ext>
            </a:extLst>
          </p:cNvPr>
          <p:cNvSpPr/>
          <p:nvPr/>
        </p:nvSpPr>
        <p:spPr bwMode="white">
          <a:xfrm>
            <a:off x="8287815" y="1107131"/>
            <a:ext cx="337472" cy="3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52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433CD-A023-0F5C-D2F4-12E7A9B75E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5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93635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2023-08-07T01:23:15Z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