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52F218-2D6E-698F-C79D-369C4697D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809" y="3005190"/>
            <a:ext cx="9352381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4D5FA-6C3D-9A5C-051A-A5788F176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2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2121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BC616-2254-A293-ED81-897876CB8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DBC43-6061-1201-5A33-098A0FCAC616}"/>
              </a:ext>
            </a:extLst>
          </p:cNvPr>
          <p:cNvSpPr/>
          <p:nvPr/>
        </p:nvSpPr>
        <p:spPr bwMode="white">
          <a:xfrm>
            <a:off x="1293241" y="1052785"/>
            <a:ext cx="258362" cy="3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54E6B-0E19-6FBD-B312-48C09A4936C4}"/>
              </a:ext>
            </a:extLst>
          </p:cNvPr>
          <p:cNvSpPr/>
          <p:nvPr/>
        </p:nvSpPr>
        <p:spPr bwMode="white">
          <a:xfrm>
            <a:off x="1293241" y="2547315"/>
            <a:ext cx="258362" cy="3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976E50-23BE-32B8-61DF-71A77D3ED5F2}"/>
              </a:ext>
            </a:extLst>
          </p:cNvPr>
          <p:cNvSpPr/>
          <p:nvPr/>
        </p:nvSpPr>
        <p:spPr bwMode="white">
          <a:xfrm>
            <a:off x="1252872" y="4041845"/>
            <a:ext cx="322953" cy="33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6326E-BBA1-938E-AF1A-65EB4C0B2D00}"/>
              </a:ext>
            </a:extLst>
          </p:cNvPr>
          <p:cNvSpPr/>
          <p:nvPr/>
        </p:nvSpPr>
        <p:spPr bwMode="white">
          <a:xfrm>
            <a:off x="1252872" y="5536375"/>
            <a:ext cx="322953" cy="33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3B24C-E62F-9A0B-CC3D-EB2912D57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563C8-2CC6-D47E-7D27-336112174F7B}"/>
              </a:ext>
            </a:extLst>
          </p:cNvPr>
          <p:cNvSpPr/>
          <p:nvPr/>
        </p:nvSpPr>
        <p:spPr bwMode="white">
          <a:xfrm>
            <a:off x="2329523" y="2287230"/>
            <a:ext cx="371428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F2B60-2E55-3A35-0FCE-1AEF22135986}"/>
              </a:ext>
            </a:extLst>
          </p:cNvPr>
          <p:cNvSpPr/>
          <p:nvPr/>
        </p:nvSpPr>
        <p:spPr bwMode="white">
          <a:xfrm>
            <a:off x="2329523" y="3183111"/>
            <a:ext cx="371428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F6543-E04D-B8FE-557A-9B88DD4D3CD2}"/>
              </a:ext>
            </a:extLst>
          </p:cNvPr>
          <p:cNvSpPr/>
          <p:nvPr/>
        </p:nvSpPr>
        <p:spPr bwMode="white">
          <a:xfrm>
            <a:off x="2329523" y="4069462"/>
            <a:ext cx="371428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CC1EE1-A5CB-F01C-2C9E-9BD74E2BCFAA}"/>
              </a:ext>
            </a:extLst>
          </p:cNvPr>
          <p:cNvSpPr/>
          <p:nvPr/>
        </p:nvSpPr>
        <p:spPr bwMode="white">
          <a:xfrm>
            <a:off x="2348571" y="4974874"/>
            <a:ext cx="342857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BB5787-EFB7-023C-B361-AB870288CFEE}"/>
              </a:ext>
            </a:extLst>
          </p:cNvPr>
          <p:cNvSpPr/>
          <p:nvPr/>
        </p:nvSpPr>
        <p:spPr bwMode="white">
          <a:xfrm>
            <a:off x="2329523" y="5861225"/>
            <a:ext cx="371428" cy="4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DE793-3B98-7032-181A-A45C471A5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953974-440A-5AAD-94D5-DFB653C33AD9}"/>
              </a:ext>
            </a:extLst>
          </p:cNvPr>
          <p:cNvSpPr/>
          <p:nvPr/>
        </p:nvSpPr>
        <p:spPr bwMode="white">
          <a:xfrm>
            <a:off x="2130553" y="2127423"/>
            <a:ext cx="393245" cy="35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FFFC85-8430-DB97-C5B5-754F069C955D}"/>
              </a:ext>
            </a:extLst>
          </p:cNvPr>
          <p:cNvSpPr/>
          <p:nvPr/>
        </p:nvSpPr>
        <p:spPr bwMode="white">
          <a:xfrm>
            <a:off x="2181846" y="3727898"/>
            <a:ext cx="307757" cy="35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E66B9-0EBE-0384-9A15-EB4EA980261A}"/>
              </a:ext>
            </a:extLst>
          </p:cNvPr>
          <p:cNvSpPr/>
          <p:nvPr/>
        </p:nvSpPr>
        <p:spPr bwMode="white">
          <a:xfrm>
            <a:off x="2130553" y="5328374"/>
            <a:ext cx="393245" cy="35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36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A6D3A-97CB-3693-9BF0-7DD1AD94D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03EA3-F042-0218-7A8A-80E19DAC5A9D}"/>
              </a:ext>
            </a:extLst>
          </p:cNvPr>
          <p:cNvSpPr/>
          <p:nvPr/>
        </p:nvSpPr>
        <p:spPr bwMode="white">
          <a:xfrm>
            <a:off x="1358095" y="1191338"/>
            <a:ext cx="371428" cy="4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7DA861-58A2-3862-BFBE-C5BC8F385884}"/>
              </a:ext>
            </a:extLst>
          </p:cNvPr>
          <p:cNvSpPr/>
          <p:nvPr/>
        </p:nvSpPr>
        <p:spPr bwMode="white">
          <a:xfrm>
            <a:off x="1320000" y="2984194"/>
            <a:ext cx="438095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593BA-D690-F938-90A6-CD17BBA58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2D48F-B8D2-9395-6EFB-296E54AE935C}"/>
              </a:ext>
            </a:extLst>
          </p:cNvPr>
          <p:cNvSpPr/>
          <p:nvPr/>
        </p:nvSpPr>
        <p:spPr bwMode="white">
          <a:xfrm>
            <a:off x="3549273" y="2620330"/>
            <a:ext cx="1455839" cy="5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35810-A92E-0778-686B-E936DD285A7D}"/>
              </a:ext>
            </a:extLst>
          </p:cNvPr>
          <p:cNvSpPr/>
          <p:nvPr/>
        </p:nvSpPr>
        <p:spPr bwMode="white">
          <a:xfrm>
            <a:off x="9006382" y="3554384"/>
            <a:ext cx="1181152" cy="86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33824-6721-649E-A32A-736DE675DCF2}"/>
              </a:ext>
            </a:extLst>
          </p:cNvPr>
          <p:cNvSpPr/>
          <p:nvPr/>
        </p:nvSpPr>
        <p:spPr bwMode="white">
          <a:xfrm>
            <a:off x="2567608" y="5373217"/>
            <a:ext cx="16592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96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74FD2-64AF-65D2-3B0B-B2A53C8C62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10F95A-0803-AADA-5204-064BC159D666}"/>
              </a:ext>
            </a:extLst>
          </p:cNvPr>
          <p:cNvSpPr/>
          <p:nvPr/>
        </p:nvSpPr>
        <p:spPr bwMode="white">
          <a:xfrm>
            <a:off x="3834285" y="1086575"/>
            <a:ext cx="1019047" cy="8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AA3C8-1570-8AD4-CB10-E7F7DB89CE96}"/>
              </a:ext>
            </a:extLst>
          </p:cNvPr>
          <p:cNvSpPr/>
          <p:nvPr/>
        </p:nvSpPr>
        <p:spPr bwMode="white">
          <a:xfrm>
            <a:off x="4295800" y="2206458"/>
            <a:ext cx="2448272" cy="8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09CAAB-9684-B67D-0EE3-16C8CAB5A5ED}"/>
              </a:ext>
            </a:extLst>
          </p:cNvPr>
          <p:cNvSpPr/>
          <p:nvPr/>
        </p:nvSpPr>
        <p:spPr bwMode="white">
          <a:xfrm>
            <a:off x="5881166" y="2964138"/>
            <a:ext cx="429667" cy="61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8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E0401-83B8-A036-DB29-B16F5FBF5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84B19-4FA2-49A1-D8D1-63ABB19BFAD1}"/>
              </a:ext>
            </a:extLst>
          </p:cNvPr>
          <p:cNvSpPr/>
          <p:nvPr/>
        </p:nvSpPr>
        <p:spPr bwMode="white">
          <a:xfrm>
            <a:off x="2329523" y="2298100"/>
            <a:ext cx="371428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14AFA-4FC2-CCBB-042F-812B97B34B87}"/>
              </a:ext>
            </a:extLst>
          </p:cNvPr>
          <p:cNvSpPr/>
          <p:nvPr/>
        </p:nvSpPr>
        <p:spPr bwMode="white">
          <a:xfrm>
            <a:off x="2291428" y="3194888"/>
            <a:ext cx="438095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50566-C084-9B10-8BAC-C7A731E1B806}"/>
              </a:ext>
            </a:extLst>
          </p:cNvPr>
          <p:cNvSpPr/>
          <p:nvPr/>
        </p:nvSpPr>
        <p:spPr bwMode="white">
          <a:xfrm>
            <a:off x="2329523" y="4082136"/>
            <a:ext cx="380952" cy="40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25C2F9-9E59-5F0C-4718-B3788D8A27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 b="18364"/>
          <a:stretch/>
        </p:blipFill>
        <p:spPr>
          <a:xfrm>
            <a:off x="1703512" y="5796536"/>
            <a:ext cx="9408448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6D5A7C-C442-C1F5-2A5B-210D603728D9}"/>
              </a:ext>
            </a:extLst>
          </p:cNvPr>
          <p:cNvSpPr/>
          <p:nvPr/>
        </p:nvSpPr>
        <p:spPr bwMode="white">
          <a:xfrm>
            <a:off x="2135560" y="5796536"/>
            <a:ext cx="720080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0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5E77C-3D2E-D9B6-1088-D0AC0B215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4435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E0C7B-30D4-A21F-B6EE-AE405EEB6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7B7DA-5BFD-13EC-421C-69664051B0B9}"/>
              </a:ext>
            </a:extLst>
          </p:cNvPr>
          <p:cNvSpPr/>
          <p:nvPr/>
        </p:nvSpPr>
        <p:spPr bwMode="white">
          <a:xfrm>
            <a:off x="1735095" y="3623524"/>
            <a:ext cx="192207" cy="24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55F541-8DA3-BB96-C469-F96B635BABD5}"/>
              </a:ext>
            </a:extLst>
          </p:cNvPr>
          <p:cNvSpPr/>
          <p:nvPr/>
        </p:nvSpPr>
        <p:spPr bwMode="white">
          <a:xfrm>
            <a:off x="1729088" y="4735841"/>
            <a:ext cx="210226" cy="24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93131-208A-8358-D5CD-F1CABB777F07}"/>
              </a:ext>
            </a:extLst>
          </p:cNvPr>
          <p:cNvSpPr/>
          <p:nvPr/>
        </p:nvSpPr>
        <p:spPr bwMode="white">
          <a:xfrm>
            <a:off x="1759121" y="5288993"/>
            <a:ext cx="138149" cy="24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B3741A-E0AA-6FD6-3956-E05C28F8D388}"/>
              </a:ext>
            </a:extLst>
          </p:cNvPr>
          <p:cNvSpPr/>
          <p:nvPr/>
        </p:nvSpPr>
        <p:spPr bwMode="white">
          <a:xfrm>
            <a:off x="1729088" y="6401311"/>
            <a:ext cx="204220" cy="2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