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231E08-C311-6CF5-FDCE-87FCAAF80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381" y="3057571"/>
            <a:ext cx="7295238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200F1-3641-65E2-7A26-0AC31ADAD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BD213-AF5C-2C56-4C5D-08FF72411B53}"/>
              </a:ext>
            </a:extLst>
          </p:cNvPr>
          <p:cNvSpPr/>
          <p:nvPr/>
        </p:nvSpPr>
        <p:spPr bwMode="white">
          <a:xfrm>
            <a:off x="2700952" y="2429636"/>
            <a:ext cx="923809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AB4CB-281B-7E93-9022-D8F947EC04E6}"/>
              </a:ext>
            </a:extLst>
          </p:cNvPr>
          <p:cNvSpPr/>
          <p:nvPr/>
        </p:nvSpPr>
        <p:spPr bwMode="white">
          <a:xfrm>
            <a:off x="6967619" y="2429636"/>
            <a:ext cx="923809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D846F9-6B72-F6B5-817D-229BE19B57AC}"/>
              </a:ext>
            </a:extLst>
          </p:cNvPr>
          <p:cNvSpPr/>
          <p:nvPr/>
        </p:nvSpPr>
        <p:spPr bwMode="white">
          <a:xfrm>
            <a:off x="9662857" y="2429636"/>
            <a:ext cx="1142857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91A44D-F755-8167-B6F9-7B649DC84FC1}"/>
              </a:ext>
            </a:extLst>
          </p:cNvPr>
          <p:cNvSpPr/>
          <p:nvPr/>
        </p:nvSpPr>
        <p:spPr bwMode="white">
          <a:xfrm>
            <a:off x="3224761" y="3001258"/>
            <a:ext cx="1047619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77E3F7-6AD7-00E6-DE19-C1DAD02F1D52}"/>
              </a:ext>
            </a:extLst>
          </p:cNvPr>
          <p:cNvSpPr/>
          <p:nvPr/>
        </p:nvSpPr>
        <p:spPr bwMode="white">
          <a:xfrm>
            <a:off x="6758095" y="3001258"/>
            <a:ext cx="990476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ACC9B2-1C63-5770-5127-254200CFCD2F}"/>
              </a:ext>
            </a:extLst>
          </p:cNvPr>
          <p:cNvSpPr/>
          <p:nvPr/>
        </p:nvSpPr>
        <p:spPr bwMode="white">
          <a:xfrm>
            <a:off x="9662857" y="3001258"/>
            <a:ext cx="1419046" cy="4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CB3535-A2F7-15D1-EED5-BDFFB17F9198}"/>
              </a:ext>
            </a:extLst>
          </p:cNvPr>
          <p:cNvSpPr/>
          <p:nvPr/>
        </p:nvSpPr>
        <p:spPr bwMode="white">
          <a:xfrm>
            <a:off x="2967619" y="3572881"/>
            <a:ext cx="1142857" cy="44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686F2D-7B4C-0564-C50A-39BB93DBE544}"/>
              </a:ext>
            </a:extLst>
          </p:cNvPr>
          <p:cNvSpPr/>
          <p:nvPr/>
        </p:nvSpPr>
        <p:spPr bwMode="white">
          <a:xfrm>
            <a:off x="6443809" y="4544638"/>
            <a:ext cx="1295238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A6479A-41CF-8653-8F91-3351FAB1A2AD}"/>
              </a:ext>
            </a:extLst>
          </p:cNvPr>
          <p:cNvSpPr/>
          <p:nvPr/>
        </p:nvSpPr>
        <p:spPr bwMode="white">
          <a:xfrm>
            <a:off x="2710476" y="4630382"/>
            <a:ext cx="533333" cy="371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47FD4-B164-5E62-8D3A-BF599B0B5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71F4A-A211-EFF7-4E6D-41838DCA71E1}"/>
              </a:ext>
            </a:extLst>
          </p:cNvPr>
          <p:cNvSpPr/>
          <p:nvPr/>
        </p:nvSpPr>
        <p:spPr bwMode="white">
          <a:xfrm>
            <a:off x="1758095" y="1431063"/>
            <a:ext cx="571428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6E9653-5C97-D8D1-48B7-D6949F5879F9}"/>
              </a:ext>
            </a:extLst>
          </p:cNvPr>
          <p:cNvSpPr/>
          <p:nvPr/>
        </p:nvSpPr>
        <p:spPr bwMode="white">
          <a:xfrm>
            <a:off x="5786666" y="1431063"/>
            <a:ext cx="809523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FAB7EE-0D44-8133-4F48-AC85CB328177}"/>
              </a:ext>
            </a:extLst>
          </p:cNvPr>
          <p:cNvSpPr/>
          <p:nvPr/>
        </p:nvSpPr>
        <p:spPr bwMode="white">
          <a:xfrm>
            <a:off x="9186666" y="1431063"/>
            <a:ext cx="561903" cy="23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4EDCE-3BB0-D537-BFC0-D8D31BC52D6C}"/>
              </a:ext>
            </a:extLst>
          </p:cNvPr>
          <p:cNvSpPr/>
          <p:nvPr/>
        </p:nvSpPr>
        <p:spPr bwMode="white">
          <a:xfrm>
            <a:off x="1853333" y="1832743"/>
            <a:ext cx="561904" cy="23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E9517B-114A-AB86-3BDE-B9A5880570E0}"/>
              </a:ext>
            </a:extLst>
          </p:cNvPr>
          <p:cNvSpPr/>
          <p:nvPr/>
        </p:nvSpPr>
        <p:spPr bwMode="white">
          <a:xfrm>
            <a:off x="5758095" y="1823180"/>
            <a:ext cx="304761" cy="25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9DDBB0-B56C-3DCB-83F1-F866BC7565DA}"/>
              </a:ext>
            </a:extLst>
          </p:cNvPr>
          <p:cNvSpPr/>
          <p:nvPr/>
        </p:nvSpPr>
        <p:spPr bwMode="white">
          <a:xfrm>
            <a:off x="10110476" y="1823180"/>
            <a:ext cx="561904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D8E6F6-3372-D778-D252-3E4CE0994708}"/>
              </a:ext>
            </a:extLst>
          </p:cNvPr>
          <p:cNvSpPr/>
          <p:nvPr/>
        </p:nvSpPr>
        <p:spPr bwMode="white">
          <a:xfrm>
            <a:off x="2624761" y="2224860"/>
            <a:ext cx="1333333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F0BC04-8CFB-16D1-FAD6-18A658D69191}"/>
              </a:ext>
            </a:extLst>
          </p:cNvPr>
          <p:cNvSpPr/>
          <p:nvPr/>
        </p:nvSpPr>
        <p:spPr bwMode="white">
          <a:xfrm>
            <a:off x="5710476" y="2224860"/>
            <a:ext cx="561904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4D9382-A19B-9BEA-B3C7-156F07D31712}"/>
              </a:ext>
            </a:extLst>
          </p:cNvPr>
          <p:cNvSpPr/>
          <p:nvPr/>
        </p:nvSpPr>
        <p:spPr bwMode="white">
          <a:xfrm>
            <a:off x="8967619" y="2224860"/>
            <a:ext cx="571428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1F88BF-F1AE-56BD-77DA-3160BC598269}"/>
              </a:ext>
            </a:extLst>
          </p:cNvPr>
          <p:cNvSpPr/>
          <p:nvPr/>
        </p:nvSpPr>
        <p:spPr bwMode="white">
          <a:xfrm>
            <a:off x="2272380" y="2616977"/>
            <a:ext cx="561904" cy="25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25DA77-65B2-9F3C-0720-C83DDE8E9EE2}"/>
              </a:ext>
            </a:extLst>
          </p:cNvPr>
          <p:cNvSpPr/>
          <p:nvPr/>
        </p:nvSpPr>
        <p:spPr bwMode="white">
          <a:xfrm>
            <a:off x="5634285" y="2626541"/>
            <a:ext cx="314285" cy="2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3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9E432-5F4A-728C-820D-A393B762C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9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4B135-F1FB-5A36-B597-E5318082A28F}"/>
              </a:ext>
            </a:extLst>
          </p:cNvPr>
          <p:cNvSpPr/>
          <p:nvPr/>
        </p:nvSpPr>
        <p:spPr bwMode="white">
          <a:xfrm>
            <a:off x="2005714" y="1620234"/>
            <a:ext cx="571428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029508-CDFC-7412-CDAC-87BF1BCA129E}"/>
              </a:ext>
            </a:extLst>
          </p:cNvPr>
          <p:cNvSpPr/>
          <p:nvPr/>
        </p:nvSpPr>
        <p:spPr bwMode="white">
          <a:xfrm>
            <a:off x="3902300" y="1540796"/>
            <a:ext cx="609524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6F28C0-61F0-4AB0-85FC-D4A3149C3D17}"/>
              </a:ext>
            </a:extLst>
          </p:cNvPr>
          <p:cNvSpPr/>
          <p:nvPr/>
        </p:nvSpPr>
        <p:spPr bwMode="white">
          <a:xfrm>
            <a:off x="3605714" y="2335198"/>
            <a:ext cx="323809" cy="162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E4C291-0EE8-E229-7D6B-65E7FA16225B}"/>
              </a:ext>
            </a:extLst>
          </p:cNvPr>
          <p:cNvSpPr/>
          <p:nvPr/>
        </p:nvSpPr>
        <p:spPr bwMode="white">
          <a:xfrm>
            <a:off x="4443809" y="2192205"/>
            <a:ext cx="552380" cy="4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EBAB2C-CF89-820A-9548-C3F7C1537FA4}"/>
              </a:ext>
            </a:extLst>
          </p:cNvPr>
          <p:cNvSpPr/>
          <p:nvPr/>
        </p:nvSpPr>
        <p:spPr bwMode="white">
          <a:xfrm>
            <a:off x="1920000" y="2849972"/>
            <a:ext cx="619047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E74397-D946-3B18-53CC-504FC7C407D7}"/>
              </a:ext>
            </a:extLst>
          </p:cNvPr>
          <p:cNvSpPr/>
          <p:nvPr/>
        </p:nvSpPr>
        <p:spPr bwMode="white">
          <a:xfrm>
            <a:off x="4520000" y="2849972"/>
            <a:ext cx="276190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AC2C89-6331-B20A-9B05-CC11984971E3}"/>
              </a:ext>
            </a:extLst>
          </p:cNvPr>
          <p:cNvSpPr/>
          <p:nvPr/>
        </p:nvSpPr>
        <p:spPr bwMode="white">
          <a:xfrm>
            <a:off x="1748571" y="3326615"/>
            <a:ext cx="704761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92A7AD-CDF6-EE3E-0D86-F23D29DBEE3B}"/>
              </a:ext>
            </a:extLst>
          </p:cNvPr>
          <p:cNvSpPr/>
          <p:nvPr/>
        </p:nvSpPr>
        <p:spPr bwMode="white">
          <a:xfrm>
            <a:off x="3339047" y="3421943"/>
            <a:ext cx="31428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9AC625-4043-778D-3325-411D1936B678}"/>
              </a:ext>
            </a:extLst>
          </p:cNvPr>
          <p:cNvSpPr/>
          <p:nvPr/>
        </p:nvSpPr>
        <p:spPr bwMode="white">
          <a:xfrm>
            <a:off x="1758095" y="3898586"/>
            <a:ext cx="628571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478727-6707-FB18-ECF2-E423270C5D32}"/>
              </a:ext>
            </a:extLst>
          </p:cNvPr>
          <p:cNvSpPr/>
          <p:nvPr/>
        </p:nvSpPr>
        <p:spPr bwMode="white">
          <a:xfrm>
            <a:off x="4015238" y="3984382"/>
            <a:ext cx="533333" cy="36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D33ACE0-E6B8-6201-F8E3-23049DD221A4}"/>
              </a:ext>
            </a:extLst>
          </p:cNvPr>
          <p:cNvSpPr/>
          <p:nvPr/>
        </p:nvSpPr>
        <p:spPr bwMode="white">
          <a:xfrm>
            <a:off x="1748571" y="4470557"/>
            <a:ext cx="352380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E3AFA1-6B79-8A92-E065-95B814AB1D45}"/>
              </a:ext>
            </a:extLst>
          </p:cNvPr>
          <p:cNvSpPr/>
          <p:nvPr/>
        </p:nvSpPr>
        <p:spPr bwMode="white">
          <a:xfrm>
            <a:off x="3120000" y="4604017"/>
            <a:ext cx="761904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DB73CD-E06C-C741-3F31-12D937A43B7D}"/>
              </a:ext>
            </a:extLst>
          </p:cNvPr>
          <p:cNvSpPr/>
          <p:nvPr/>
        </p:nvSpPr>
        <p:spPr bwMode="white">
          <a:xfrm>
            <a:off x="2215238" y="5032996"/>
            <a:ext cx="523809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45F48A-FF46-D62F-5D9D-A2A4F20A6C4B}"/>
              </a:ext>
            </a:extLst>
          </p:cNvPr>
          <p:cNvSpPr/>
          <p:nvPr/>
        </p:nvSpPr>
        <p:spPr bwMode="white">
          <a:xfrm>
            <a:off x="4272380" y="5032996"/>
            <a:ext cx="476190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54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46E71-4109-CACA-2721-0EBB451B2C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3614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2023-08-06T09:51:35Z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