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11" autoAdjust="0"/>
    <p:restoredTop sz="94660"/>
  </p:normalViewPr>
  <p:slideViewPr>
    <p:cSldViewPr showGuides="1">
      <p:cViewPr>
        <p:scale>
          <a:sx n="60" d="100"/>
          <a:sy n="60" d="100"/>
        </p:scale>
        <p:origin x="420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D23005-0969-7FE4-C668-7A709C376C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714" y="3052809"/>
            <a:ext cx="9228571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67BBE0-60C5-CA2A-7AC2-6A0D012E61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23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A06FE3-97C1-8023-0C6B-4F16E4DC0649}"/>
              </a:ext>
            </a:extLst>
          </p:cNvPr>
          <p:cNvSpPr/>
          <p:nvPr/>
        </p:nvSpPr>
        <p:spPr bwMode="white">
          <a:xfrm>
            <a:off x="1321204" y="1090588"/>
            <a:ext cx="270965" cy="35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49744A-504E-B534-FDB5-E823FC0C93AD}"/>
              </a:ext>
            </a:extLst>
          </p:cNvPr>
          <p:cNvSpPr/>
          <p:nvPr/>
        </p:nvSpPr>
        <p:spPr bwMode="white">
          <a:xfrm>
            <a:off x="1321204" y="2556000"/>
            <a:ext cx="270965" cy="35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E21F05-4A27-4982-DA08-536AE48CB154}"/>
              </a:ext>
            </a:extLst>
          </p:cNvPr>
          <p:cNvSpPr/>
          <p:nvPr/>
        </p:nvSpPr>
        <p:spPr bwMode="white">
          <a:xfrm>
            <a:off x="1278866" y="3292941"/>
            <a:ext cx="338706" cy="34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A58A4A-FBFD-941F-D3F9-A4DCDFD7B97E}"/>
              </a:ext>
            </a:extLst>
          </p:cNvPr>
          <p:cNvSpPr/>
          <p:nvPr/>
        </p:nvSpPr>
        <p:spPr bwMode="white">
          <a:xfrm>
            <a:off x="1278866" y="4758352"/>
            <a:ext cx="338706" cy="35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E10601-88E2-F9BF-9666-439571E26A2C}"/>
              </a:ext>
            </a:extLst>
          </p:cNvPr>
          <p:cNvSpPr/>
          <p:nvPr/>
        </p:nvSpPr>
        <p:spPr bwMode="white">
          <a:xfrm>
            <a:off x="1321204" y="5486823"/>
            <a:ext cx="270965" cy="35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35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BC8EA6-096E-503A-39FD-EBFFB0C338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0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E5B3F9A-202B-E0BE-4180-045DED523DEA}"/>
              </a:ext>
            </a:extLst>
          </p:cNvPr>
          <p:cNvSpPr/>
          <p:nvPr/>
        </p:nvSpPr>
        <p:spPr bwMode="white">
          <a:xfrm>
            <a:off x="2351584" y="4509120"/>
            <a:ext cx="8728837" cy="83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E3B2E53-3E9B-CD8F-5A5A-11E8E9CEE6BF}"/>
              </a:ext>
            </a:extLst>
          </p:cNvPr>
          <p:cNvSpPr/>
          <p:nvPr/>
        </p:nvSpPr>
        <p:spPr bwMode="white">
          <a:xfrm>
            <a:off x="7104112" y="5300858"/>
            <a:ext cx="1416106" cy="28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84C6901-9D55-BE98-E9F8-34CE2B05085A}"/>
              </a:ext>
            </a:extLst>
          </p:cNvPr>
          <p:cNvSpPr/>
          <p:nvPr/>
        </p:nvSpPr>
        <p:spPr bwMode="white">
          <a:xfrm>
            <a:off x="10497478" y="5127260"/>
            <a:ext cx="268617" cy="47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FA1C7CB-2347-548E-C7E2-F735ED080BCD}"/>
              </a:ext>
            </a:extLst>
          </p:cNvPr>
          <p:cNvSpPr/>
          <p:nvPr/>
        </p:nvSpPr>
        <p:spPr bwMode="white">
          <a:xfrm>
            <a:off x="1559496" y="5640247"/>
            <a:ext cx="9433048" cy="83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9D1E0E3-14AF-BFE8-61AF-FAC06C9694A7}"/>
              </a:ext>
            </a:extLst>
          </p:cNvPr>
          <p:cNvSpPr/>
          <p:nvPr/>
        </p:nvSpPr>
        <p:spPr bwMode="white">
          <a:xfrm>
            <a:off x="1559496" y="6453336"/>
            <a:ext cx="216024" cy="25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AABFAE1-7A77-CD88-9E48-7187ED1BAE44}"/>
              </a:ext>
            </a:extLst>
          </p:cNvPr>
          <p:cNvSpPr/>
          <p:nvPr/>
        </p:nvSpPr>
        <p:spPr bwMode="white">
          <a:xfrm>
            <a:off x="2711624" y="6453336"/>
            <a:ext cx="288032" cy="25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178E804-509F-9AF0-4564-A5E77243565C}"/>
              </a:ext>
            </a:extLst>
          </p:cNvPr>
          <p:cNvSpPr/>
          <p:nvPr/>
        </p:nvSpPr>
        <p:spPr bwMode="white">
          <a:xfrm>
            <a:off x="3647728" y="6447015"/>
            <a:ext cx="288032" cy="25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5DBE93B-8668-A9C1-4BE6-8940062C2486}"/>
              </a:ext>
            </a:extLst>
          </p:cNvPr>
          <p:cNvSpPr/>
          <p:nvPr/>
        </p:nvSpPr>
        <p:spPr bwMode="white">
          <a:xfrm>
            <a:off x="4079776" y="6444984"/>
            <a:ext cx="288032" cy="25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39CD3AD-D13A-E72E-023F-7EE18DA5F1E8}"/>
              </a:ext>
            </a:extLst>
          </p:cNvPr>
          <p:cNvSpPr/>
          <p:nvPr/>
        </p:nvSpPr>
        <p:spPr bwMode="white">
          <a:xfrm>
            <a:off x="9768408" y="6383862"/>
            <a:ext cx="288032" cy="25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15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6AF83-A193-25BF-AB2B-F29463F31E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058F638-A4A2-5C36-3DF7-A2CF98CC44DB}"/>
              </a:ext>
            </a:extLst>
          </p:cNvPr>
          <p:cNvSpPr/>
          <p:nvPr/>
        </p:nvSpPr>
        <p:spPr bwMode="white">
          <a:xfrm>
            <a:off x="672000" y="869217"/>
            <a:ext cx="10032512" cy="97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4942C0B8-F87F-AEEA-5916-CDCFA3DD6BAC}"/>
              </a:ext>
            </a:extLst>
          </p:cNvPr>
          <p:cNvSpPr/>
          <p:nvPr/>
        </p:nvSpPr>
        <p:spPr bwMode="white">
          <a:xfrm>
            <a:off x="3359696" y="1716816"/>
            <a:ext cx="360040" cy="46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3E590D73-8137-7031-8A26-4B385E2B154C}"/>
              </a:ext>
            </a:extLst>
          </p:cNvPr>
          <p:cNvSpPr/>
          <p:nvPr/>
        </p:nvSpPr>
        <p:spPr bwMode="white">
          <a:xfrm>
            <a:off x="8904312" y="1716816"/>
            <a:ext cx="360040" cy="46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383E040C-E5F5-7A78-4CAC-E1D1EFF4B7CC}"/>
              </a:ext>
            </a:extLst>
          </p:cNvPr>
          <p:cNvSpPr/>
          <p:nvPr/>
        </p:nvSpPr>
        <p:spPr bwMode="white">
          <a:xfrm>
            <a:off x="9852116" y="1703514"/>
            <a:ext cx="360040" cy="46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DE10487-336F-AA38-931D-793D98976FBE}"/>
              </a:ext>
            </a:extLst>
          </p:cNvPr>
          <p:cNvSpPr/>
          <p:nvPr/>
        </p:nvSpPr>
        <p:spPr bwMode="white">
          <a:xfrm>
            <a:off x="506380" y="2060848"/>
            <a:ext cx="10032512" cy="95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89735DD7-82FE-9FF3-72A7-86040B5387C6}"/>
              </a:ext>
            </a:extLst>
          </p:cNvPr>
          <p:cNvSpPr/>
          <p:nvPr/>
        </p:nvSpPr>
        <p:spPr bwMode="white">
          <a:xfrm>
            <a:off x="6312024" y="2768538"/>
            <a:ext cx="360040" cy="46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8CB820F1-0EEA-7B99-ACC4-0ACE9FC4CBD4}"/>
              </a:ext>
            </a:extLst>
          </p:cNvPr>
          <p:cNvSpPr/>
          <p:nvPr/>
        </p:nvSpPr>
        <p:spPr bwMode="white">
          <a:xfrm>
            <a:off x="9932360" y="2805382"/>
            <a:ext cx="360040" cy="46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D403370A-BA17-A3D5-AA6A-973B5C4D8F72}"/>
              </a:ext>
            </a:extLst>
          </p:cNvPr>
          <p:cNvSpPr/>
          <p:nvPr/>
        </p:nvSpPr>
        <p:spPr bwMode="white">
          <a:xfrm>
            <a:off x="579622" y="3266964"/>
            <a:ext cx="10032511" cy="89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217E8222-6F1D-C05D-5D14-D30924B69AC4}"/>
              </a:ext>
            </a:extLst>
          </p:cNvPr>
          <p:cNvSpPr/>
          <p:nvPr/>
        </p:nvSpPr>
        <p:spPr bwMode="white">
          <a:xfrm>
            <a:off x="4943872" y="3935433"/>
            <a:ext cx="1152128" cy="46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48ADF5EC-01D3-1F83-E358-730509AB663B}"/>
              </a:ext>
            </a:extLst>
          </p:cNvPr>
          <p:cNvSpPr/>
          <p:nvPr/>
        </p:nvSpPr>
        <p:spPr bwMode="white">
          <a:xfrm>
            <a:off x="650560" y="4467021"/>
            <a:ext cx="9201556" cy="89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83ED320A-535D-77EC-CFCA-03B0335E92E6}"/>
              </a:ext>
            </a:extLst>
          </p:cNvPr>
          <p:cNvSpPr/>
          <p:nvPr/>
        </p:nvSpPr>
        <p:spPr bwMode="white">
          <a:xfrm>
            <a:off x="702560" y="5166037"/>
            <a:ext cx="360040" cy="46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99F67CE3-65CE-1A88-2454-EB4326E11DB7}"/>
              </a:ext>
            </a:extLst>
          </p:cNvPr>
          <p:cNvSpPr/>
          <p:nvPr/>
        </p:nvSpPr>
        <p:spPr bwMode="white">
          <a:xfrm>
            <a:off x="4583832" y="5085827"/>
            <a:ext cx="360040" cy="46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04F0B7A5-68A1-F5B4-78DA-6EEA0B294D73}"/>
              </a:ext>
            </a:extLst>
          </p:cNvPr>
          <p:cNvSpPr/>
          <p:nvPr/>
        </p:nvSpPr>
        <p:spPr bwMode="white">
          <a:xfrm>
            <a:off x="8912883" y="5182079"/>
            <a:ext cx="360040" cy="46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323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C9399F-7B10-B92D-F42A-E71CBB31D2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9CF739-28E1-0D80-28E5-253FA920CE76}"/>
              </a:ext>
            </a:extLst>
          </p:cNvPr>
          <p:cNvSpPr/>
          <p:nvPr/>
        </p:nvSpPr>
        <p:spPr bwMode="white">
          <a:xfrm>
            <a:off x="7253333" y="2534633"/>
            <a:ext cx="133333" cy="8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546CB9-3525-F12B-EC0D-8B5D5181C478}"/>
              </a:ext>
            </a:extLst>
          </p:cNvPr>
          <p:cNvSpPr/>
          <p:nvPr/>
        </p:nvSpPr>
        <p:spPr bwMode="white">
          <a:xfrm>
            <a:off x="6634285" y="2648973"/>
            <a:ext cx="1323809" cy="6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E8B458-23A8-2BD6-1164-DB95EE274FA0}"/>
              </a:ext>
            </a:extLst>
          </p:cNvPr>
          <p:cNvSpPr/>
          <p:nvPr/>
        </p:nvSpPr>
        <p:spPr bwMode="white">
          <a:xfrm>
            <a:off x="8015238" y="4649906"/>
            <a:ext cx="133333" cy="7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E91B43-07CF-778B-3164-B6C8BE1C7FA9}"/>
              </a:ext>
            </a:extLst>
          </p:cNvPr>
          <p:cNvSpPr/>
          <p:nvPr/>
        </p:nvSpPr>
        <p:spPr bwMode="white">
          <a:xfrm>
            <a:off x="7481904" y="4649906"/>
            <a:ext cx="2009523" cy="42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E0830-C6BD-D59E-B767-EE46A1FBEC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5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339516-3DED-E1D7-85B1-AD9C94F4186B}"/>
              </a:ext>
            </a:extLst>
          </p:cNvPr>
          <p:cNvSpPr/>
          <p:nvPr/>
        </p:nvSpPr>
        <p:spPr bwMode="white">
          <a:xfrm>
            <a:off x="4268694" y="1162188"/>
            <a:ext cx="1041071" cy="57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BD3FDC-2294-BB48-25F7-71E9B75932BA}"/>
              </a:ext>
            </a:extLst>
          </p:cNvPr>
          <p:cNvSpPr/>
          <p:nvPr/>
        </p:nvSpPr>
        <p:spPr bwMode="white">
          <a:xfrm>
            <a:off x="3290993" y="3064075"/>
            <a:ext cx="1050123" cy="57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C8AC3D-57D4-8D00-DE91-A046F88C0430}"/>
              </a:ext>
            </a:extLst>
          </p:cNvPr>
          <p:cNvSpPr/>
          <p:nvPr/>
        </p:nvSpPr>
        <p:spPr bwMode="white">
          <a:xfrm>
            <a:off x="3490154" y="3643698"/>
            <a:ext cx="416428" cy="9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ABFB98-D946-7382-9B2C-456177673EEB}"/>
              </a:ext>
            </a:extLst>
          </p:cNvPr>
          <p:cNvSpPr/>
          <p:nvPr/>
        </p:nvSpPr>
        <p:spPr bwMode="white">
          <a:xfrm>
            <a:off x="3924688" y="5744830"/>
            <a:ext cx="1557080" cy="74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B64485-7360-FA10-2B32-B947DEAFF1C9}"/>
              </a:ext>
            </a:extLst>
          </p:cNvPr>
          <p:cNvSpPr/>
          <p:nvPr/>
        </p:nvSpPr>
        <p:spPr bwMode="white">
          <a:xfrm>
            <a:off x="3834160" y="6408942"/>
            <a:ext cx="253478" cy="1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EB8D96-F58B-2982-6CC6-8F35429CEED6}"/>
              </a:ext>
            </a:extLst>
          </p:cNvPr>
          <p:cNvSpPr/>
          <p:nvPr/>
        </p:nvSpPr>
        <p:spPr bwMode="white">
          <a:xfrm>
            <a:off x="4639859" y="6309320"/>
            <a:ext cx="253478" cy="295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7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1F7B69-0BF3-5A07-12B9-1AA5CC9B28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0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A92FD6-7408-4308-91B1-1459D9B72E8C}"/>
              </a:ext>
            </a:extLst>
          </p:cNvPr>
          <p:cNvSpPr/>
          <p:nvPr/>
        </p:nvSpPr>
        <p:spPr bwMode="white">
          <a:xfrm>
            <a:off x="2329523" y="2211563"/>
            <a:ext cx="371428" cy="4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FD662C-D3EB-2769-A703-ACFA9A34C228}"/>
              </a:ext>
            </a:extLst>
          </p:cNvPr>
          <p:cNvSpPr/>
          <p:nvPr/>
        </p:nvSpPr>
        <p:spPr bwMode="white">
          <a:xfrm>
            <a:off x="2348571" y="4890926"/>
            <a:ext cx="342857" cy="40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58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99B508-2709-0C8B-EA67-A9036711AD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90C27D-F190-C609-CCB0-813153546DBB}"/>
              </a:ext>
            </a:extLst>
          </p:cNvPr>
          <p:cNvSpPr/>
          <p:nvPr/>
        </p:nvSpPr>
        <p:spPr bwMode="white">
          <a:xfrm>
            <a:off x="1320000" y="1134023"/>
            <a:ext cx="438095" cy="40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853C74-5288-D205-BC76-44F7B970A336}"/>
              </a:ext>
            </a:extLst>
          </p:cNvPr>
          <p:cNvSpPr/>
          <p:nvPr/>
        </p:nvSpPr>
        <p:spPr bwMode="white">
          <a:xfrm>
            <a:off x="1377142" y="3812171"/>
            <a:ext cx="342857" cy="39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36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2D9C88-DE10-1ACC-59F6-E20E778D3B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85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65789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08946B-1956-D373-4A46-629F2DE9C8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0F573F-592A-A41B-7545-1929655DEC30}"/>
              </a:ext>
            </a:extLst>
          </p:cNvPr>
          <p:cNvSpPr/>
          <p:nvPr/>
        </p:nvSpPr>
        <p:spPr bwMode="white">
          <a:xfrm>
            <a:off x="9015238" y="1153064"/>
            <a:ext cx="352380" cy="4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606A9D-2375-EA0E-F378-D0D9D0F7E908}"/>
              </a:ext>
            </a:extLst>
          </p:cNvPr>
          <p:cNvSpPr/>
          <p:nvPr/>
        </p:nvSpPr>
        <p:spPr bwMode="white">
          <a:xfrm>
            <a:off x="9377142" y="1972619"/>
            <a:ext cx="371428" cy="40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AB9F69-ADCF-4E26-1DC9-2645AE4509C7}"/>
              </a:ext>
            </a:extLst>
          </p:cNvPr>
          <p:cNvSpPr/>
          <p:nvPr/>
        </p:nvSpPr>
        <p:spPr bwMode="white">
          <a:xfrm>
            <a:off x="8958095" y="2801705"/>
            <a:ext cx="390476" cy="40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5416F0-7E2C-9BA2-CDBB-231E3D6B6C2E}"/>
              </a:ext>
            </a:extLst>
          </p:cNvPr>
          <p:cNvSpPr/>
          <p:nvPr/>
        </p:nvSpPr>
        <p:spPr bwMode="white">
          <a:xfrm>
            <a:off x="8662857" y="3630790"/>
            <a:ext cx="438095" cy="3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42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6DE275-3641-687E-0428-AD7F7A3644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96550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EDF0A3-45D7-EF27-88AB-4CDF6B82A8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7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72619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2023-08-07T02:10:35Z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