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0C8824-17A2-6A39-11EA-25FA46FB4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3024238"/>
            <a:ext cx="11276190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C42B8-DDAD-16EF-279F-3DA6F9EF7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AFBEF-0B9A-5A6D-8CD9-07F35CB6CA11}"/>
              </a:ext>
            </a:extLst>
          </p:cNvPr>
          <p:cNvSpPr/>
          <p:nvPr/>
        </p:nvSpPr>
        <p:spPr bwMode="white">
          <a:xfrm>
            <a:off x="1977142" y="2268548"/>
            <a:ext cx="666666" cy="9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0C0C8-77FE-36DC-9A51-CC96101003D4}"/>
              </a:ext>
            </a:extLst>
          </p:cNvPr>
          <p:cNvSpPr/>
          <p:nvPr/>
        </p:nvSpPr>
        <p:spPr bwMode="white">
          <a:xfrm>
            <a:off x="3748571" y="2268548"/>
            <a:ext cx="1428571" cy="90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DCEEB-422A-1153-E87B-D3E794C70C32}"/>
              </a:ext>
            </a:extLst>
          </p:cNvPr>
          <p:cNvSpPr/>
          <p:nvPr/>
        </p:nvSpPr>
        <p:spPr bwMode="white">
          <a:xfrm>
            <a:off x="1977142" y="4632842"/>
            <a:ext cx="666666" cy="8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130EFF-F2D2-480E-0D0C-C017BF53EEB9}"/>
              </a:ext>
            </a:extLst>
          </p:cNvPr>
          <p:cNvSpPr/>
          <p:nvPr/>
        </p:nvSpPr>
        <p:spPr bwMode="white">
          <a:xfrm>
            <a:off x="3853333" y="4632842"/>
            <a:ext cx="1019047" cy="89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79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99E49-39F7-BFA0-16C0-5FC175C0D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1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24245-CC0D-94FE-926E-D352B36BD758}"/>
              </a:ext>
            </a:extLst>
          </p:cNvPr>
          <p:cNvSpPr/>
          <p:nvPr/>
        </p:nvSpPr>
        <p:spPr bwMode="white">
          <a:xfrm>
            <a:off x="7346224" y="2152884"/>
            <a:ext cx="305434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48D5A-9F1E-9530-588A-F97F3AE2186E}"/>
              </a:ext>
            </a:extLst>
          </p:cNvPr>
          <p:cNvSpPr/>
          <p:nvPr/>
        </p:nvSpPr>
        <p:spPr bwMode="white">
          <a:xfrm>
            <a:off x="5015880" y="4437112"/>
            <a:ext cx="48143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F6A1A6-624F-8353-6E04-5F54997B5772}"/>
              </a:ext>
            </a:extLst>
          </p:cNvPr>
          <p:cNvSpPr/>
          <p:nvPr/>
        </p:nvSpPr>
        <p:spPr bwMode="white">
          <a:xfrm>
            <a:off x="6871104" y="5389699"/>
            <a:ext cx="339371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4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B54AF-11A5-AB93-2460-7B419D5AB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52C9F-8DC1-5AB4-1544-A0547DA09786}"/>
              </a:ext>
            </a:extLst>
          </p:cNvPr>
          <p:cNvSpPr/>
          <p:nvPr/>
        </p:nvSpPr>
        <p:spPr bwMode="white">
          <a:xfrm>
            <a:off x="7091428" y="2887332"/>
            <a:ext cx="314285" cy="40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85205-843F-841D-F471-09EFE3DEA2EF}"/>
              </a:ext>
            </a:extLst>
          </p:cNvPr>
          <p:cNvSpPr/>
          <p:nvPr/>
        </p:nvSpPr>
        <p:spPr bwMode="white">
          <a:xfrm>
            <a:off x="5272380" y="3792589"/>
            <a:ext cx="380952" cy="4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3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A1FB4-0D73-4089-78AF-5CA5AD54B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65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0435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315B7A5-32A2-53CB-3A20-7B298B27D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60" y="998784"/>
            <a:ext cx="10535316" cy="5547795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A1768D4-60F0-BF1D-3CEA-AFDC4E0DEDDB}"/>
              </a:ext>
            </a:extLst>
          </p:cNvPr>
          <p:cNvCxnSpPr>
            <a:cxnSpLocks/>
          </p:cNvCxnSpPr>
          <p:nvPr/>
        </p:nvCxnSpPr>
        <p:spPr>
          <a:xfrm>
            <a:off x="4871864" y="2636912"/>
            <a:ext cx="2952328" cy="165618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AEA1F0E-06B1-01BD-9C6D-E064E4549BBF}"/>
              </a:ext>
            </a:extLst>
          </p:cNvPr>
          <p:cNvCxnSpPr>
            <a:cxnSpLocks/>
          </p:cNvCxnSpPr>
          <p:nvPr/>
        </p:nvCxnSpPr>
        <p:spPr>
          <a:xfrm flipV="1">
            <a:off x="5555718" y="2636912"/>
            <a:ext cx="2268474" cy="79208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9A0FF45-B760-BE42-C1FD-C691C9C507D5}"/>
              </a:ext>
            </a:extLst>
          </p:cNvPr>
          <p:cNvCxnSpPr>
            <a:cxnSpLocks/>
          </p:cNvCxnSpPr>
          <p:nvPr/>
        </p:nvCxnSpPr>
        <p:spPr>
          <a:xfrm flipV="1">
            <a:off x="4414664" y="3465004"/>
            <a:ext cx="3409528" cy="85782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C18ACBE-78CD-1C38-9479-2E62F5C6FBBF}"/>
              </a:ext>
            </a:extLst>
          </p:cNvPr>
          <p:cNvCxnSpPr>
            <a:cxnSpLocks/>
          </p:cNvCxnSpPr>
          <p:nvPr/>
        </p:nvCxnSpPr>
        <p:spPr>
          <a:xfrm>
            <a:off x="3500264" y="5250904"/>
            <a:ext cx="4323928" cy="84239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38C7C5D-1AB8-6C17-499D-51181F64A4D8}"/>
              </a:ext>
            </a:extLst>
          </p:cNvPr>
          <p:cNvCxnSpPr>
            <a:cxnSpLocks/>
          </p:cNvCxnSpPr>
          <p:nvPr/>
        </p:nvCxnSpPr>
        <p:spPr>
          <a:xfrm flipV="1">
            <a:off x="4151784" y="5221168"/>
            <a:ext cx="3672408" cy="90781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37181-3CC7-1FFC-6E8A-AE13AAE1F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24FE4-8550-563E-F186-1BDD4C346439}"/>
              </a:ext>
            </a:extLst>
          </p:cNvPr>
          <p:cNvSpPr/>
          <p:nvPr/>
        </p:nvSpPr>
        <p:spPr bwMode="white">
          <a:xfrm>
            <a:off x="1991544" y="2132856"/>
            <a:ext cx="109221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69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C62AF-0F02-EE18-A86A-014DF65C2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42A6A0-F5F7-F1A4-874B-73AFEF28168E}"/>
              </a:ext>
            </a:extLst>
          </p:cNvPr>
          <p:cNvSpPr/>
          <p:nvPr/>
        </p:nvSpPr>
        <p:spPr bwMode="white">
          <a:xfrm>
            <a:off x="1281033" y="1096829"/>
            <a:ext cx="418548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980B64-03BE-28A4-3E12-1D8E4604F388}"/>
              </a:ext>
            </a:extLst>
          </p:cNvPr>
          <p:cNvSpPr/>
          <p:nvPr/>
        </p:nvSpPr>
        <p:spPr bwMode="white">
          <a:xfrm>
            <a:off x="1281033" y="4476148"/>
            <a:ext cx="418548" cy="37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87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1D9FD-E028-E172-E201-60E5B23E5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1E3C6-40DE-2BA4-18D9-F9C2A07970AA}"/>
              </a:ext>
            </a:extLst>
          </p:cNvPr>
          <p:cNvSpPr/>
          <p:nvPr/>
        </p:nvSpPr>
        <p:spPr bwMode="white">
          <a:xfrm>
            <a:off x="1358095" y="1095938"/>
            <a:ext cx="380952" cy="6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59026A-3BCF-B570-695B-342E9287247E}"/>
              </a:ext>
            </a:extLst>
          </p:cNvPr>
          <p:cNvSpPr/>
          <p:nvPr/>
        </p:nvSpPr>
        <p:spPr bwMode="white">
          <a:xfrm>
            <a:off x="1367619" y="2907351"/>
            <a:ext cx="371428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0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033D0-4C27-C47F-FE15-F7CB776A9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BC022-CBCF-B362-CD74-AEE960E2680E}"/>
              </a:ext>
            </a:extLst>
          </p:cNvPr>
          <p:cNvSpPr/>
          <p:nvPr/>
        </p:nvSpPr>
        <p:spPr bwMode="white">
          <a:xfrm>
            <a:off x="1377142" y="1086462"/>
            <a:ext cx="352380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1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3C547-12BE-BB46-8D68-3B232B9C3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E4E58-A33B-008A-C42A-F8710F9F6A80}"/>
              </a:ext>
            </a:extLst>
          </p:cNvPr>
          <p:cNvSpPr/>
          <p:nvPr/>
        </p:nvSpPr>
        <p:spPr bwMode="white">
          <a:xfrm>
            <a:off x="3072380" y="5288967"/>
            <a:ext cx="342857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0198A3-330D-B34F-367A-A1067BC81158}"/>
              </a:ext>
            </a:extLst>
          </p:cNvPr>
          <p:cNvSpPr/>
          <p:nvPr/>
        </p:nvSpPr>
        <p:spPr bwMode="white">
          <a:xfrm>
            <a:off x="6443809" y="5288967"/>
            <a:ext cx="371428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A42712-6C6E-2DA6-5E02-811A2FA390A2}"/>
              </a:ext>
            </a:extLst>
          </p:cNvPr>
          <p:cNvSpPr/>
          <p:nvPr/>
        </p:nvSpPr>
        <p:spPr bwMode="white">
          <a:xfrm>
            <a:off x="9805714" y="5288967"/>
            <a:ext cx="447619" cy="4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7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0ED7C-E81A-50B3-2F69-F0389AEEF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676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B7447-A457-A7FC-AACC-DE78A06FD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9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DF85E-50E0-F9F3-3431-DAF82BCFC978}"/>
              </a:ext>
            </a:extLst>
          </p:cNvPr>
          <p:cNvSpPr/>
          <p:nvPr/>
        </p:nvSpPr>
        <p:spPr bwMode="white">
          <a:xfrm>
            <a:off x="2815663" y="3650634"/>
            <a:ext cx="561338" cy="30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E19CD7-E7A1-3A40-C662-8B5D549FCFF8}"/>
              </a:ext>
            </a:extLst>
          </p:cNvPr>
          <p:cNvSpPr/>
          <p:nvPr/>
        </p:nvSpPr>
        <p:spPr bwMode="white">
          <a:xfrm>
            <a:off x="4490323" y="3369658"/>
            <a:ext cx="1019764" cy="8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37E4CB-4611-A15D-4169-5EEA7675FBCB}"/>
              </a:ext>
            </a:extLst>
          </p:cNvPr>
          <p:cNvSpPr/>
          <p:nvPr/>
        </p:nvSpPr>
        <p:spPr bwMode="white">
          <a:xfrm>
            <a:off x="2834374" y="5692390"/>
            <a:ext cx="654894" cy="8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38F1C4-42F6-0670-DB67-6BD68F3F11CB}"/>
              </a:ext>
            </a:extLst>
          </p:cNvPr>
          <p:cNvSpPr/>
          <p:nvPr/>
        </p:nvSpPr>
        <p:spPr bwMode="white">
          <a:xfrm>
            <a:off x="4677436" y="5692390"/>
            <a:ext cx="1861772" cy="8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72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2023-08-06T09:26:25Z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