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61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547992-BC04-E865-8508-17C1D0CFC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143" y="3052809"/>
            <a:ext cx="6485714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01608-9EF3-67C8-7099-3D7946635F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2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867BE-0FA8-7869-653B-B56FD7739E34}"/>
              </a:ext>
            </a:extLst>
          </p:cNvPr>
          <p:cNvSpPr/>
          <p:nvPr/>
        </p:nvSpPr>
        <p:spPr bwMode="white">
          <a:xfrm>
            <a:off x="4364031" y="1036089"/>
            <a:ext cx="736815" cy="51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715892-BF87-1ED0-7528-BF68B09CCD1F}"/>
              </a:ext>
            </a:extLst>
          </p:cNvPr>
          <p:cNvSpPr/>
          <p:nvPr/>
        </p:nvSpPr>
        <p:spPr bwMode="white">
          <a:xfrm>
            <a:off x="4151784" y="2924944"/>
            <a:ext cx="194421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3E8B82-5AB8-B252-20D8-453EB6D358A5}"/>
              </a:ext>
            </a:extLst>
          </p:cNvPr>
          <p:cNvSpPr/>
          <p:nvPr/>
        </p:nvSpPr>
        <p:spPr bwMode="white">
          <a:xfrm>
            <a:off x="5447928" y="3429000"/>
            <a:ext cx="288032" cy="32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723952-76FB-CEA3-3A08-C9444E5CACA3}"/>
              </a:ext>
            </a:extLst>
          </p:cNvPr>
          <p:cNvSpPr/>
          <p:nvPr/>
        </p:nvSpPr>
        <p:spPr bwMode="white">
          <a:xfrm>
            <a:off x="2425887" y="4280595"/>
            <a:ext cx="112124" cy="7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947AEC-CA2B-8763-732C-7F6B5BA72A09}"/>
              </a:ext>
            </a:extLst>
          </p:cNvPr>
          <p:cNvSpPr/>
          <p:nvPr/>
        </p:nvSpPr>
        <p:spPr bwMode="white">
          <a:xfrm>
            <a:off x="1697080" y="4128383"/>
            <a:ext cx="1329470" cy="76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448F16-DC3A-DB84-5D34-36005624A9F1}"/>
              </a:ext>
            </a:extLst>
          </p:cNvPr>
          <p:cNvSpPr/>
          <p:nvPr/>
        </p:nvSpPr>
        <p:spPr bwMode="white">
          <a:xfrm>
            <a:off x="3234781" y="5418175"/>
            <a:ext cx="1577745" cy="51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2B6B44-34B6-D691-2E6A-88702D758CDB}"/>
              </a:ext>
            </a:extLst>
          </p:cNvPr>
          <p:cNvSpPr/>
          <p:nvPr/>
        </p:nvSpPr>
        <p:spPr bwMode="white">
          <a:xfrm>
            <a:off x="4492172" y="5938898"/>
            <a:ext cx="256283" cy="9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59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67FC1-EC54-49B6-740F-C315581EA0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7D5693-56D1-BDAC-DBBB-2F3EF1DA331A}"/>
              </a:ext>
            </a:extLst>
          </p:cNvPr>
          <p:cNvSpPr/>
          <p:nvPr/>
        </p:nvSpPr>
        <p:spPr bwMode="white">
          <a:xfrm>
            <a:off x="2325628" y="2362988"/>
            <a:ext cx="336061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DFFD20-DC48-2AD3-1A1F-F6BC408F0996}"/>
              </a:ext>
            </a:extLst>
          </p:cNvPr>
          <p:cNvSpPr/>
          <p:nvPr/>
        </p:nvSpPr>
        <p:spPr bwMode="white">
          <a:xfrm>
            <a:off x="2269618" y="4295435"/>
            <a:ext cx="429412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20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6F3D5-522A-7AFD-F5D8-E0A29B193F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F03F85-11E8-5A03-BF28-6093E6696ACC}"/>
              </a:ext>
            </a:extLst>
          </p:cNvPr>
          <p:cNvSpPr/>
          <p:nvPr/>
        </p:nvSpPr>
        <p:spPr bwMode="white">
          <a:xfrm>
            <a:off x="1358095" y="1095882"/>
            <a:ext cx="380952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7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A09C9-C2BC-A701-3995-E1284A9125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B37FD-6716-8B5E-2351-D74F931FA669}"/>
              </a:ext>
            </a:extLst>
          </p:cNvPr>
          <p:cNvSpPr/>
          <p:nvPr/>
        </p:nvSpPr>
        <p:spPr bwMode="white">
          <a:xfrm>
            <a:off x="1358095" y="1172172"/>
            <a:ext cx="438095" cy="40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5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EDF82-D946-707D-AE3E-014C2896D7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63732-E851-F9B4-3708-9CB36A2C50D1}"/>
              </a:ext>
            </a:extLst>
          </p:cNvPr>
          <p:cNvSpPr/>
          <p:nvPr/>
        </p:nvSpPr>
        <p:spPr bwMode="white">
          <a:xfrm>
            <a:off x="1358095" y="1124470"/>
            <a:ext cx="380952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876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44BF2-E426-737C-B349-54CD41B9D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577E1-B76D-D77F-727B-A970BA1436E4}"/>
              </a:ext>
            </a:extLst>
          </p:cNvPr>
          <p:cNvSpPr/>
          <p:nvPr/>
        </p:nvSpPr>
        <p:spPr bwMode="white">
          <a:xfrm>
            <a:off x="2264021" y="2249023"/>
            <a:ext cx="294524" cy="37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AC3801-6769-583E-2B8C-F53CCC3CF75D}"/>
              </a:ext>
            </a:extLst>
          </p:cNvPr>
          <p:cNvSpPr/>
          <p:nvPr/>
        </p:nvSpPr>
        <p:spPr bwMode="white">
          <a:xfrm>
            <a:off x="2237247" y="3159906"/>
            <a:ext cx="348074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3BB686-C995-D989-FCDE-88455CD93C8D}"/>
              </a:ext>
            </a:extLst>
          </p:cNvPr>
          <p:cNvSpPr/>
          <p:nvPr/>
        </p:nvSpPr>
        <p:spPr bwMode="white">
          <a:xfrm>
            <a:off x="2255097" y="4088651"/>
            <a:ext cx="321299" cy="37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8222C8-0454-6C19-3370-15298A2F937A}"/>
              </a:ext>
            </a:extLst>
          </p:cNvPr>
          <p:cNvSpPr/>
          <p:nvPr/>
        </p:nvSpPr>
        <p:spPr bwMode="white">
          <a:xfrm>
            <a:off x="2201547" y="5008465"/>
            <a:ext cx="410549" cy="37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90CBCA-8FA9-4230-D0BD-72CC4DEFA4ED}"/>
              </a:ext>
            </a:extLst>
          </p:cNvPr>
          <p:cNvSpPr/>
          <p:nvPr/>
        </p:nvSpPr>
        <p:spPr bwMode="white">
          <a:xfrm>
            <a:off x="2237247" y="5928279"/>
            <a:ext cx="365924" cy="37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95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78E4B-9DF2-EF5D-EBE4-129A8A986D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8155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D5778-B88B-CD5F-83F2-AFAF2EA06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5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1054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1BDD6-1053-3B8C-4103-1194893214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8540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5F404-ACFB-8E2F-7254-855E2E39DB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883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356AD-133F-46F5-607E-0CC4C93F2F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7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9BE1E9-C6EF-399C-C548-EBFB3E522469}"/>
              </a:ext>
            </a:extLst>
          </p:cNvPr>
          <p:cNvSpPr/>
          <p:nvPr/>
        </p:nvSpPr>
        <p:spPr bwMode="white">
          <a:xfrm>
            <a:off x="1881451" y="3571765"/>
            <a:ext cx="243094" cy="28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D73D99-6F25-9978-5316-FE94291F219A}"/>
              </a:ext>
            </a:extLst>
          </p:cNvPr>
          <p:cNvSpPr/>
          <p:nvPr/>
        </p:nvSpPr>
        <p:spPr bwMode="white">
          <a:xfrm>
            <a:off x="1881451" y="4267287"/>
            <a:ext cx="243094" cy="28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7E3404-04FB-447B-A9A1-B2715222C0EB}"/>
              </a:ext>
            </a:extLst>
          </p:cNvPr>
          <p:cNvSpPr/>
          <p:nvPr/>
        </p:nvSpPr>
        <p:spPr bwMode="white">
          <a:xfrm>
            <a:off x="1867946" y="4956056"/>
            <a:ext cx="263352" cy="29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43CEC9-FEB3-A803-D8A3-33B8B63321AF}"/>
              </a:ext>
            </a:extLst>
          </p:cNvPr>
          <p:cNvSpPr/>
          <p:nvPr/>
        </p:nvSpPr>
        <p:spPr bwMode="white">
          <a:xfrm>
            <a:off x="1881451" y="5651577"/>
            <a:ext cx="243094" cy="28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B14FBE-C572-FA20-B932-9CD68ED5C74D}"/>
              </a:ext>
            </a:extLst>
          </p:cNvPr>
          <p:cNvSpPr/>
          <p:nvPr/>
        </p:nvSpPr>
        <p:spPr bwMode="white">
          <a:xfrm>
            <a:off x="1840935" y="6340347"/>
            <a:ext cx="310620" cy="28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66F35-04EB-D846-8C9F-5A57D82E51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C25C91-8A97-4772-0670-F292E23A5A48}"/>
              </a:ext>
            </a:extLst>
          </p:cNvPr>
          <p:cNvSpPr/>
          <p:nvPr/>
        </p:nvSpPr>
        <p:spPr bwMode="white">
          <a:xfrm>
            <a:off x="1386666" y="1095865"/>
            <a:ext cx="342857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33A413-64F2-2DB1-0F0F-99671DDC97D9}"/>
              </a:ext>
            </a:extLst>
          </p:cNvPr>
          <p:cNvSpPr/>
          <p:nvPr/>
        </p:nvSpPr>
        <p:spPr bwMode="white">
          <a:xfrm>
            <a:off x="1367619" y="4068639"/>
            <a:ext cx="371428" cy="4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9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95B94-DEA8-8F1B-3BAC-70AED6F04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0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2EE82A-2D7E-7C4C-2661-A355D179B758}"/>
              </a:ext>
            </a:extLst>
          </p:cNvPr>
          <p:cNvSpPr/>
          <p:nvPr/>
        </p:nvSpPr>
        <p:spPr bwMode="white">
          <a:xfrm>
            <a:off x="1367619" y="1095941"/>
            <a:ext cx="371428" cy="4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16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0AD26-466A-4781-025B-7124FA8959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60F66-7BE9-0139-7FBB-B9A0ABF46A59}"/>
              </a:ext>
            </a:extLst>
          </p:cNvPr>
          <p:cNvSpPr/>
          <p:nvPr/>
        </p:nvSpPr>
        <p:spPr bwMode="white">
          <a:xfrm>
            <a:off x="1386666" y="1210566"/>
            <a:ext cx="342857" cy="40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24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34205-F01A-84FA-EBB1-2E31815F46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C3A34C-337F-D06B-85E8-A51B168ABF2C}"/>
              </a:ext>
            </a:extLst>
          </p:cNvPr>
          <p:cNvSpPr/>
          <p:nvPr/>
        </p:nvSpPr>
        <p:spPr bwMode="white">
          <a:xfrm>
            <a:off x="1329523" y="1095831"/>
            <a:ext cx="447619" cy="40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46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3239F-705C-8B3F-B7FB-1E2C7BF56A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5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516896-8F31-DC16-21FC-9FEAF89754D2}"/>
              </a:ext>
            </a:extLst>
          </p:cNvPr>
          <p:cNvSpPr/>
          <p:nvPr/>
        </p:nvSpPr>
        <p:spPr bwMode="white">
          <a:xfrm>
            <a:off x="2205138" y="4162153"/>
            <a:ext cx="204376" cy="27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39F46E-0524-9D40-CC01-AB318055556A}"/>
              </a:ext>
            </a:extLst>
          </p:cNvPr>
          <p:cNvSpPr/>
          <p:nvPr/>
        </p:nvSpPr>
        <p:spPr bwMode="white">
          <a:xfrm>
            <a:off x="4466908" y="4168970"/>
            <a:ext cx="156688" cy="26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016BAF-F3B1-E295-25EB-B72DD855A86C}"/>
              </a:ext>
            </a:extLst>
          </p:cNvPr>
          <p:cNvSpPr/>
          <p:nvPr/>
        </p:nvSpPr>
        <p:spPr bwMode="white">
          <a:xfrm>
            <a:off x="6667365" y="4162153"/>
            <a:ext cx="211189" cy="27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E147CA-D138-CDB4-A488-27130DE22491}"/>
              </a:ext>
            </a:extLst>
          </p:cNvPr>
          <p:cNvSpPr/>
          <p:nvPr/>
        </p:nvSpPr>
        <p:spPr bwMode="white">
          <a:xfrm>
            <a:off x="2198325" y="6350272"/>
            <a:ext cx="224814" cy="27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BE1897-7205-3D3E-C85F-6CB77CF0EBBA}"/>
              </a:ext>
            </a:extLst>
          </p:cNvPr>
          <p:cNvSpPr/>
          <p:nvPr/>
        </p:nvSpPr>
        <p:spPr bwMode="white">
          <a:xfrm>
            <a:off x="4432845" y="6350272"/>
            <a:ext cx="224814" cy="27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6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9409D-BB68-F877-16C4-6A5ACF3C89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1CFCA2-E51A-997A-F3C8-4AB344124EA2}"/>
              </a:ext>
            </a:extLst>
          </p:cNvPr>
          <p:cNvSpPr/>
          <p:nvPr/>
        </p:nvSpPr>
        <p:spPr bwMode="white">
          <a:xfrm>
            <a:off x="5433323" y="2509234"/>
            <a:ext cx="1037116" cy="59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E26295-6613-0D3B-D4C8-4F7628DA6582}"/>
              </a:ext>
            </a:extLst>
          </p:cNvPr>
          <p:cNvSpPr/>
          <p:nvPr/>
        </p:nvSpPr>
        <p:spPr bwMode="white">
          <a:xfrm>
            <a:off x="9174351" y="2509234"/>
            <a:ext cx="1037116" cy="75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40A87C-82AC-0526-F51B-0B8C4F4945EE}"/>
              </a:ext>
            </a:extLst>
          </p:cNvPr>
          <p:cNvSpPr/>
          <p:nvPr/>
        </p:nvSpPr>
        <p:spPr bwMode="white">
          <a:xfrm>
            <a:off x="9072491" y="3277852"/>
            <a:ext cx="212979" cy="10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DFA4DE-A3B4-F963-0D16-FB3BD9B25098}"/>
              </a:ext>
            </a:extLst>
          </p:cNvPr>
          <p:cNvSpPr/>
          <p:nvPr/>
        </p:nvSpPr>
        <p:spPr bwMode="white">
          <a:xfrm>
            <a:off x="5646303" y="5722610"/>
            <a:ext cx="1694575" cy="59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0E4A7F-68B4-8D04-0C63-FC79A366B825}"/>
              </a:ext>
            </a:extLst>
          </p:cNvPr>
          <p:cNvSpPr/>
          <p:nvPr/>
        </p:nvSpPr>
        <p:spPr bwMode="white">
          <a:xfrm>
            <a:off x="8184233" y="5373216"/>
            <a:ext cx="2160240" cy="103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44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75F7A-FCB1-5628-958D-3D5896469B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304DA-74AC-8999-CCE3-99D67AC5D4A3}"/>
              </a:ext>
            </a:extLst>
          </p:cNvPr>
          <p:cNvSpPr/>
          <p:nvPr/>
        </p:nvSpPr>
        <p:spPr bwMode="white">
          <a:xfrm>
            <a:off x="4547370" y="2409666"/>
            <a:ext cx="130690" cy="8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6854AD-8CAA-AA69-ABCA-31722BE7CAA4}"/>
              </a:ext>
            </a:extLst>
          </p:cNvPr>
          <p:cNvSpPr/>
          <p:nvPr/>
        </p:nvSpPr>
        <p:spPr bwMode="white">
          <a:xfrm>
            <a:off x="3940592" y="2241627"/>
            <a:ext cx="1297571" cy="76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272875-F104-79FF-B346-7664B99946B5}"/>
              </a:ext>
            </a:extLst>
          </p:cNvPr>
          <p:cNvSpPr/>
          <p:nvPr/>
        </p:nvSpPr>
        <p:spPr bwMode="white">
          <a:xfrm>
            <a:off x="7553256" y="2241627"/>
            <a:ext cx="1876344" cy="76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1655F0-36A1-3518-B7B3-0C3034C013EF}"/>
              </a:ext>
            </a:extLst>
          </p:cNvPr>
          <p:cNvSpPr/>
          <p:nvPr/>
        </p:nvSpPr>
        <p:spPr bwMode="white">
          <a:xfrm>
            <a:off x="4874096" y="3016473"/>
            <a:ext cx="289386" cy="11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923763-B123-34F8-0BD1-CD46E01BF6BE}"/>
              </a:ext>
            </a:extLst>
          </p:cNvPr>
          <p:cNvSpPr/>
          <p:nvPr/>
        </p:nvSpPr>
        <p:spPr bwMode="white">
          <a:xfrm>
            <a:off x="7459905" y="3016473"/>
            <a:ext cx="205371" cy="112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47A248-A961-05E3-A655-6E3BF5225FA4}"/>
              </a:ext>
            </a:extLst>
          </p:cNvPr>
          <p:cNvSpPr/>
          <p:nvPr/>
        </p:nvSpPr>
        <p:spPr bwMode="white">
          <a:xfrm>
            <a:off x="5564890" y="3576602"/>
            <a:ext cx="1185551" cy="59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8BD587-8227-A422-8430-AACF77D6F858}"/>
              </a:ext>
            </a:extLst>
          </p:cNvPr>
          <p:cNvSpPr/>
          <p:nvPr/>
        </p:nvSpPr>
        <p:spPr bwMode="white">
          <a:xfrm>
            <a:off x="7301209" y="5088952"/>
            <a:ext cx="130690" cy="7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8461DD-5515-EE52-EB17-CDDB38879088}"/>
              </a:ext>
            </a:extLst>
          </p:cNvPr>
          <p:cNvSpPr/>
          <p:nvPr/>
        </p:nvSpPr>
        <p:spPr bwMode="white">
          <a:xfrm>
            <a:off x="6993153" y="5191643"/>
            <a:ext cx="998850" cy="4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22A482-6FC8-17FD-8A07-1EB73FAB22AF}"/>
              </a:ext>
            </a:extLst>
          </p:cNvPr>
          <p:cNvSpPr/>
          <p:nvPr/>
        </p:nvSpPr>
        <p:spPr bwMode="white">
          <a:xfrm>
            <a:off x="7618601" y="5686424"/>
            <a:ext cx="298721" cy="1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1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08DD2-34CC-CA25-25A9-8E69E2B117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836712"/>
            <a:ext cx="8587694" cy="85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78128D-5F34-F198-CDBA-D8A9D32388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80" y="1690362"/>
            <a:ext cx="8488156" cy="4801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28FE83-DA9A-C6B5-C0D8-DFA1BCB4040C}"/>
              </a:ext>
            </a:extLst>
          </p:cNvPr>
          <p:cNvSpPr/>
          <p:nvPr/>
        </p:nvSpPr>
        <p:spPr bwMode="white">
          <a:xfrm>
            <a:off x="3575720" y="4044541"/>
            <a:ext cx="1008112" cy="69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4CC263-7C0B-F865-FB6A-F23F7180F5C8}"/>
              </a:ext>
            </a:extLst>
          </p:cNvPr>
          <p:cNvSpPr/>
          <p:nvPr/>
        </p:nvSpPr>
        <p:spPr bwMode="white">
          <a:xfrm>
            <a:off x="4943872" y="4041622"/>
            <a:ext cx="1008112" cy="69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5F98BD-C107-FF33-DA2C-E08E6FA04DD7}"/>
              </a:ext>
            </a:extLst>
          </p:cNvPr>
          <p:cNvSpPr/>
          <p:nvPr/>
        </p:nvSpPr>
        <p:spPr bwMode="white">
          <a:xfrm>
            <a:off x="3488230" y="4818799"/>
            <a:ext cx="1008112" cy="69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A3313C-1B39-5150-3B08-741760F01824}"/>
              </a:ext>
            </a:extLst>
          </p:cNvPr>
          <p:cNvSpPr/>
          <p:nvPr/>
        </p:nvSpPr>
        <p:spPr bwMode="white">
          <a:xfrm>
            <a:off x="7824192" y="4818799"/>
            <a:ext cx="1008112" cy="69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440CA1-43C1-4C27-5B8D-5062906A2E64}"/>
              </a:ext>
            </a:extLst>
          </p:cNvPr>
          <p:cNvSpPr/>
          <p:nvPr/>
        </p:nvSpPr>
        <p:spPr bwMode="white">
          <a:xfrm>
            <a:off x="6240016" y="5672449"/>
            <a:ext cx="1008112" cy="69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E8F45C-459E-6BB1-D174-B74B5016392D}"/>
              </a:ext>
            </a:extLst>
          </p:cNvPr>
          <p:cNvSpPr/>
          <p:nvPr/>
        </p:nvSpPr>
        <p:spPr bwMode="white">
          <a:xfrm>
            <a:off x="7824192" y="5655176"/>
            <a:ext cx="1008112" cy="69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66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22F53-CEAD-464C-B0DE-47A3F28F93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868CB-9D53-B7AC-F3E3-A1DC665DC27C}"/>
              </a:ext>
            </a:extLst>
          </p:cNvPr>
          <p:cNvSpPr/>
          <p:nvPr/>
        </p:nvSpPr>
        <p:spPr bwMode="white">
          <a:xfrm>
            <a:off x="2872380" y="5663816"/>
            <a:ext cx="1019047" cy="6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0FE82F-0BB6-6F83-C2EB-24C336F3471D}"/>
              </a:ext>
            </a:extLst>
          </p:cNvPr>
          <p:cNvSpPr/>
          <p:nvPr/>
        </p:nvSpPr>
        <p:spPr bwMode="white">
          <a:xfrm>
            <a:off x="7224761" y="5663816"/>
            <a:ext cx="1523810" cy="90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9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EAF3B-4C95-6AD8-075D-5073D3DF29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7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421D95-6F99-5634-F453-E21781322CD5}"/>
              </a:ext>
            </a:extLst>
          </p:cNvPr>
          <p:cNvSpPr/>
          <p:nvPr/>
        </p:nvSpPr>
        <p:spPr bwMode="white">
          <a:xfrm>
            <a:off x="1775520" y="3206248"/>
            <a:ext cx="1152128" cy="98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669BE7-2C30-4110-697F-0231141B255F}"/>
              </a:ext>
            </a:extLst>
          </p:cNvPr>
          <p:cNvSpPr/>
          <p:nvPr/>
        </p:nvSpPr>
        <p:spPr bwMode="white">
          <a:xfrm>
            <a:off x="6320000" y="3040676"/>
            <a:ext cx="1409523" cy="82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78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6824C-768C-810D-65AC-80AAF90F7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5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7F9FEC-66B4-2D2F-D6DA-513CF30DEFC2}"/>
              </a:ext>
            </a:extLst>
          </p:cNvPr>
          <p:cNvSpPr/>
          <p:nvPr/>
        </p:nvSpPr>
        <p:spPr bwMode="white">
          <a:xfrm>
            <a:off x="4550064" y="2204864"/>
            <a:ext cx="17619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5C58C2-1012-03DE-5E62-C1738D02DE36}"/>
              </a:ext>
            </a:extLst>
          </p:cNvPr>
          <p:cNvSpPr/>
          <p:nvPr/>
        </p:nvSpPr>
        <p:spPr bwMode="white">
          <a:xfrm>
            <a:off x="4992365" y="3478739"/>
            <a:ext cx="109950" cy="6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A438B7-237D-38E5-DF4C-4683057D954C}"/>
              </a:ext>
            </a:extLst>
          </p:cNvPr>
          <p:cNvSpPr/>
          <p:nvPr/>
        </p:nvSpPr>
        <p:spPr bwMode="white">
          <a:xfrm>
            <a:off x="4419051" y="3573036"/>
            <a:ext cx="1185895" cy="25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BB017A-1B70-E604-B80D-812D17BA73F4}"/>
              </a:ext>
            </a:extLst>
          </p:cNvPr>
          <p:cNvSpPr/>
          <p:nvPr/>
        </p:nvSpPr>
        <p:spPr bwMode="white">
          <a:xfrm>
            <a:off x="6013335" y="5246815"/>
            <a:ext cx="934580" cy="50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27BA54-1C81-43B1-A160-83A5E74572D1}"/>
              </a:ext>
            </a:extLst>
          </p:cNvPr>
          <p:cNvSpPr/>
          <p:nvPr/>
        </p:nvSpPr>
        <p:spPr bwMode="white">
          <a:xfrm>
            <a:off x="6272502" y="2348880"/>
            <a:ext cx="416245" cy="81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7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2023-08-06T16:24:21Z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