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757A3A-2E30-193C-7D2B-BCE4571EB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3005190"/>
            <a:ext cx="11133333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09A2E-C313-7829-5E21-9ACBFC16C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6625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568D9-B844-6149-0AFE-40B3AD3C2D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62FBB-67E6-93C5-F930-406B84807A0B}"/>
              </a:ext>
            </a:extLst>
          </p:cNvPr>
          <p:cNvSpPr/>
          <p:nvPr/>
        </p:nvSpPr>
        <p:spPr bwMode="white">
          <a:xfrm>
            <a:off x="1358095" y="1086478"/>
            <a:ext cx="371428" cy="4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C7396-BDD7-B701-5A2E-E5832275AABB}"/>
              </a:ext>
            </a:extLst>
          </p:cNvPr>
          <p:cNvSpPr/>
          <p:nvPr/>
        </p:nvSpPr>
        <p:spPr bwMode="white">
          <a:xfrm>
            <a:off x="1329523" y="3690874"/>
            <a:ext cx="438095" cy="40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4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D3A24-B807-9340-3AF2-FFFDE1C68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DA00C-957A-4A73-0236-754F9A585F74}"/>
              </a:ext>
            </a:extLst>
          </p:cNvPr>
          <p:cNvSpPr/>
          <p:nvPr/>
        </p:nvSpPr>
        <p:spPr bwMode="white">
          <a:xfrm>
            <a:off x="1370952" y="1094754"/>
            <a:ext cx="339627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8FB6A-181A-3137-6C0E-0906EE8E6896}"/>
              </a:ext>
            </a:extLst>
          </p:cNvPr>
          <p:cNvSpPr/>
          <p:nvPr/>
        </p:nvSpPr>
        <p:spPr bwMode="white">
          <a:xfrm>
            <a:off x="1370952" y="4512983"/>
            <a:ext cx="339627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6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C56A3-3E33-2BFC-CB77-BA384995F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0F030B-4DE4-74D4-64AD-657B69D9CD37}"/>
              </a:ext>
            </a:extLst>
          </p:cNvPr>
          <p:cNvSpPr/>
          <p:nvPr/>
        </p:nvSpPr>
        <p:spPr bwMode="white">
          <a:xfrm>
            <a:off x="4386666" y="2326200"/>
            <a:ext cx="676190" cy="74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003730-0EE6-204E-665E-3CCD1AFF6C8B}"/>
              </a:ext>
            </a:extLst>
          </p:cNvPr>
          <p:cNvSpPr/>
          <p:nvPr/>
        </p:nvSpPr>
        <p:spPr bwMode="white">
          <a:xfrm>
            <a:off x="6168008" y="4293096"/>
            <a:ext cx="1728192" cy="76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732F5-16A5-5C79-5B13-7F921F535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D0AD48-C8C2-A411-5B17-1C2FB7EAECE6}"/>
              </a:ext>
            </a:extLst>
          </p:cNvPr>
          <p:cNvSpPr/>
          <p:nvPr/>
        </p:nvSpPr>
        <p:spPr bwMode="white">
          <a:xfrm>
            <a:off x="4700952" y="1191174"/>
            <a:ext cx="1395048" cy="61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DCCCCC-CDAA-06FC-8510-277DA8F64AD1}"/>
              </a:ext>
            </a:extLst>
          </p:cNvPr>
          <p:cNvSpPr/>
          <p:nvPr/>
        </p:nvSpPr>
        <p:spPr bwMode="white">
          <a:xfrm>
            <a:off x="7176119" y="2852936"/>
            <a:ext cx="288033" cy="96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CCF887-445F-EFCF-1F67-3CB68AE1CA90}"/>
              </a:ext>
            </a:extLst>
          </p:cNvPr>
          <p:cNvSpPr/>
          <p:nvPr/>
        </p:nvSpPr>
        <p:spPr bwMode="white">
          <a:xfrm>
            <a:off x="3472380" y="4335852"/>
            <a:ext cx="1276190" cy="71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1B6B4D0-35C2-D8A9-D8C5-F7E98667A338}"/>
              </a:ext>
            </a:extLst>
          </p:cNvPr>
          <p:cNvSpPr/>
          <p:nvPr/>
        </p:nvSpPr>
        <p:spPr bwMode="white">
          <a:xfrm>
            <a:off x="7000184" y="3692949"/>
            <a:ext cx="288033" cy="25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B1C5C-99BD-3145-E77D-6F67E26C2571}"/>
              </a:ext>
            </a:extLst>
          </p:cNvPr>
          <p:cNvSpPr/>
          <p:nvPr/>
        </p:nvSpPr>
        <p:spPr bwMode="white">
          <a:xfrm>
            <a:off x="7365264" y="2852936"/>
            <a:ext cx="1395032" cy="840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48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750E8-F95A-6FE3-120B-E9020C2CF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F1C96-0AD9-137B-A056-DC5139A3174F}"/>
              </a:ext>
            </a:extLst>
          </p:cNvPr>
          <p:cNvSpPr/>
          <p:nvPr/>
        </p:nvSpPr>
        <p:spPr bwMode="white">
          <a:xfrm>
            <a:off x="2329523" y="2239102"/>
            <a:ext cx="371428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CA44A8-40CC-BE40-A76A-F2DC74150869}"/>
              </a:ext>
            </a:extLst>
          </p:cNvPr>
          <p:cNvSpPr/>
          <p:nvPr/>
        </p:nvSpPr>
        <p:spPr bwMode="white">
          <a:xfrm>
            <a:off x="2291428" y="3077486"/>
            <a:ext cx="438095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F2C4B-36DD-DDC1-E599-E8B2159EDA77}"/>
              </a:ext>
            </a:extLst>
          </p:cNvPr>
          <p:cNvSpPr/>
          <p:nvPr/>
        </p:nvSpPr>
        <p:spPr bwMode="white">
          <a:xfrm>
            <a:off x="2348571" y="3915870"/>
            <a:ext cx="342857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ACBD4E-025A-2552-9D40-CD5342185901}"/>
              </a:ext>
            </a:extLst>
          </p:cNvPr>
          <p:cNvSpPr/>
          <p:nvPr/>
        </p:nvSpPr>
        <p:spPr bwMode="white">
          <a:xfrm>
            <a:off x="2329523" y="4763781"/>
            <a:ext cx="390476" cy="4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33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9BAFB-4099-90B0-636C-AE7F0F0BF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8058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4F95A-0B3E-4432-5EBD-747B9D40A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A2638-68FE-01F7-9C48-11E64518A66E}"/>
              </a:ext>
            </a:extLst>
          </p:cNvPr>
          <p:cNvSpPr/>
          <p:nvPr/>
        </p:nvSpPr>
        <p:spPr bwMode="white">
          <a:xfrm>
            <a:off x="2135560" y="2852937"/>
            <a:ext cx="576064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AD7327-A0FF-D1EB-8764-836447F5B3AB}"/>
              </a:ext>
            </a:extLst>
          </p:cNvPr>
          <p:cNvSpPr/>
          <p:nvPr/>
        </p:nvSpPr>
        <p:spPr bwMode="white">
          <a:xfrm>
            <a:off x="1991544" y="5229200"/>
            <a:ext cx="86409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50572-2CDC-D305-39BC-0F68A2FB4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E23BC-5EFF-3479-E0A1-A7746450F2E1}"/>
              </a:ext>
            </a:extLst>
          </p:cNvPr>
          <p:cNvSpPr/>
          <p:nvPr/>
        </p:nvSpPr>
        <p:spPr bwMode="white">
          <a:xfrm>
            <a:off x="1348571" y="2011624"/>
            <a:ext cx="380952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1219E0-DA56-927B-C688-73FA81F05849}"/>
              </a:ext>
            </a:extLst>
          </p:cNvPr>
          <p:cNvSpPr/>
          <p:nvPr/>
        </p:nvSpPr>
        <p:spPr bwMode="white">
          <a:xfrm>
            <a:off x="1148572" y="4365104"/>
            <a:ext cx="698956" cy="60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88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1810F-26BE-1D73-3199-6703A8245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D8372-572C-F217-019D-5648D1DAE361}"/>
              </a:ext>
            </a:extLst>
          </p:cNvPr>
          <p:cNvSpPr/>
          <p:nvPr/>
        </p:nvSpPr>
        <p:spPr bwMode="white">
          <a:xfrm>
            <a:off x="2174089" y="2117112"/>
            <a:ext cx="335559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AF29D-A20E-D1CD-6451-675FFB4D3BD9}"/>
              </a:ext>
            </a:extLst>
          </p:cNvPr>
          <p:cNvSpPr/>
          <p:nvPr/>
        </p:nvSpPr>
        <p:spPr bwMode="white">
          <a:xfrm>
            <a:off x="2148277" y="2909218"/>
            <a:ext cx="395787" cy="51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B075F5-D8B4-EB1E-B3CC-9416B3AE026F}"/>
              </a:ext>
            </a:extLst>
          </p:cNvPr>
          <p:cNvSpPr/>
          <p:nvPr/>
        </p:nvSpPr>
        <p:spPr bwMode="white">
          <a:xfrm>
            <a:off x="2199901" y="3684107"/>
            <a:ext cx="283934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83488-F356-97A2-B220-29D8F9D0F210}"/>
              </a:ext>
            </a:extLst>
          </p:cNvPr>
          <p:cNvSpPr/>
          <p:nvPr/>
        </p:nvSpPr>
        <p:spPr bwMode="white">
          <a:xfrm>
            <a:off x="1991544" y="4458994"/>
            <a:ext cx="595539" cy="55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D165D7-BABA-3ED2-ADA6-2F91C441F7FE}"/>
              </a:ext>
            </a:extLst>
          </p:cNvPr>
          <p:cNvSpPr/>
          <p:nvPr/>
        </p:nvSpPr>
        <p:spPr bwMode="white">
          <a:xfrm>
            <a:off x="2182693" y="6025991"/>
            <a:ext cx="344163" cy="36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57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2C422-5D52-4EF6-0573-6B61CFF2F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01293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2023-08-07T03:11:34Z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