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49" autoAdjust="0"/>
    <p:restoredTop sz="94660"/>
  </p:normalViewPr>
  <p:slideViewPr>
    <p:cSldViewPr showGuides="1">
      <p:cViewPr>
        <p:scale>
          <a:sx n="60" d="100"/>
          <a:sy n="60" d="100"/>
        </p:scale>
        <p:origin x="468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6A6238E-FA66-1D76-B1D5-E8A4431DFF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714" y="2995666"/>
            <a:ext cx="9228571" cy="8666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EFCC1B-4683-2C1D-CFCF-E4252AD691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5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62658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6F657D-300D-A5CC-66BF-D52C822DFC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0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849270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F6A2FF-D491-67A6-5001-653AD8C160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7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194694-3AC1-4931-4FA1-F57AD10EA88B}"/>
              </a:ext>
            </a:extLst>
          </p:cNvPr>
          <p:cNvSpPr/>
          <p:nvPr/>
        </p:nvSpPr>
        <p:spPr bwMode="white">
          <a:xfrm>
            <a:off x="1298496" y="1827196"/>
            <a:ext cx="301824" cy="352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53F913-336A-E97C-E5EB-568BC1EFC809}"/>
              </a:ext>
            </a:extLst>
          </p:cNvPr>
          <p:cNvSpPr/>
          <p:nvPr/>
        </p:nvSpPr>
        <p:spPr bwMode="white">
          <a:xfrm>
            <a:off x="1281728" y="4040646"/>
            <a:ext cx="326976" cy="36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355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16CE3F-135E-8576-2764-0DD69212B3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0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6AE1D8-D259-6238-71DC-724DC3EF1C7F}"/>
              </a:ext>
            </a:extLst>
          </p:cNvPr>
          <p:cNvSpPr/>
          <p:nvPr/>
        </p:nvSpPr>
        <p:spPr bwMode="white">
          <a:xfrm>
            <a:off x="3586666" y="2229278"/>
            <a:ext cx="133333" cy="7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858341-823C-18B6-48A8-86AB927B2C2D}"/>
              </a:ext>
            </a:extLst>
          </p:cNvPr>
          <p:cNvSpPr/>
          <p:nvPr/>
        </p:nvSpPr>
        <p:spPr bwMode="white">
          <a:xfrm>
            <a:off x="3205714" y="2048306"/>
            <a:ext cx="1323809" cy="77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154435-F166-D5CB-1E43-4524FFC64692}"/>
              </a:ext>
            </a:extLst>
          </p:cNvPr>
          <p:cNvSpPr/>
          <p:nvPr/>
        </p:nvSpPr>
        <p:spPr bwMode="white">
          <a:xfrm>
            <a:off x="3605714" y="2829342"/>
            <a:ext cx="304761" cy="114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7C97E1-0F5C-77A2-6F53-935DFCEFDA01}"/>
              </a:ext>
            </a:extLst>
          </p:cNvPr>
          <p:cNvSpPr/>
          <p:nvPr/>
        </p:nvSpPr>
        <p:spPr bwMode="white">
          <a:xfrm>
            <a:off x="1843809" y="3238910"/>
            <a:ext cx="866666" cy="77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DA07A3-BAA9-7B75-3105-A3ED6227987D}"/>
              </a:ext>
            </a:extLst>
          </p:cNvPr>
          <p:cNvSpPr/>
          <p:nvPr/>
        </p:nvSpPr>
        <p:spPr bwMode="white">
          <a:xfrm>
            <a:off x="2120000" y="4019947"/>
            <a:ext cx="228571" cy="114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57F1CE-67C0-C3E8-6DB1-CE62C54D07B9}"/>
              </a:ext>
            </a:extLst>
          </p:cNvPr>
          <p:cNvSpPr/>
          <p:nvPr/>
        </p:nvSpPr>
        <p:spPr bwMode="white">
          <a:xfrm>
            <a:off x="2005714" y="4600962"/>
            <a:ext cx="1190476" cy="42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481F16E-AE8A-3AD0-228E-5FACBD2E8E9A}"/>
              </a:ext>
            </a:extLst>
          </p:cNvPr>
          <p:cNvSpPr/>
          <p:nvPr/>
        </p:nvSpPr>
        <p:spPr bwMode="white">
          <a:xfrm>
            <a:off x="3472380" y="4419990"/>
            <a:ext cx="866666" cy="781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39CDC17-5815-1F44-EF20-4C1655FB2CEA}"/>
              </a:ext>
            </a:extLst>
          </p:cNvPr>
          <p:cNvSpPr/>
          <p:nvPr/>
        </p:nvSpPr>
        <p:spPr bwMode="white">
          <a:xfrm>
            <a:off x="3758095" y="5210551"/>
            <a:ext cx="228571" cy="104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097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8B6A63-0BFF-ED26-3C24-972C301D4B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0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BBC898-6774-C9A7-42A5-6F60023D72C3}"/>
              </a:ext>
            </a:extLst>
          </p:cNvPr>
          <p:cNvSpPr/>
          <p:nvPr/>
        </p:nvSpPr>
        <p:spPr bwMode="white">
          <a:xfrm>
            <a:off x="3100952" y="5089397"/>
            <a:ext cx="447619" cy="60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33575C-6FBB-F7A9-97FA-E255FE3F74E5}"/>
              </a:ext>
            </a:extLst>
          </p:cNvPr>
          <p:cNvSpPr/>
          <p:nvPr/>
        </p:nvSpPr>
        <p:spPr bwMode="white">
          <a:xfrm>
            <a:off x="4786666" y="5089397"/>
            <a:ext cx="390476" cy="600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05E063-096E-437C-932B-3476AAC01A54}"/>
              </a:ext>
            </a:extLst>
          </p:cNvPr>
          <p:cNvSpPr/>
          <p:nvPr/>
        </p:nvSpPr>
        <p:spPr bwMode="white">
          <a:xfrm>
            <a:off x="7786666" y="5375327"/>
            <a:ext cx="333333" cy="314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AE7C03-86B3-5E6E-FB5D-4DFF0DB32AD3}"/>
              </a:ext>
            </a:extLst>
          </p:cNvPr>
          <p:cNvSpPr/>
          <p:nvPr/>
        </p:nvSpPr>
        <p:spPr bwMode="white">
          <a:xfrm>
            <a:off x="9396190" y="5365796"/>
            <a:ext cx="323809" cy="324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0A6D37-CC77-9FCA-5CD2-086C151488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6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5B8EF7-2A7E-9FFC-FB05-B3C9ADCDD7FF}"/>
              </a:ext>
            </a:extLst>
          </p:cNvPr>
          <p:cNvSpPr/>
          <p:nvPr/>
        </p:nvSpPr>
        <p:spPr bwMode="white">
          <a:xfrm>
            <a:off x="2253333" y="4202830"/>
            <a:ext cx="333333" cy="31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363C5A-6B38-37CD-93BC-B18502493918}"/>
              </a:ext>
            </a:extLst>
          </p:cNvPr>
          <p:cNvSpPr/>
          <p:nvPr/>
        </p:nvSpPr>
        <p:spPr bwMode="white">
          <a:xfrm>
            <a:off x="6291428" y="4202830"/>
            <a:ext cx="257142" cy="31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276BDB-31C8-8B27-BA21-B8C97F67C49F}"/>
              </a:ext>
            </a:extLst>
          </p:cNvPr>
          <p:cNvSpPr/>
          <p:nvPr/>
        </p:nvSpPr>
        <p:spPr bwMode="white">
          <a:xfrm>
            <a:off x="7215238" y="4202830"/>
            <a:ext cx="466666" cy="31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6F35E9-FC76-9343-9249-A205B4D28A83}"/>
              </a:ext>
            </a:extLst>
          </p:cNvPr>
          <p:cNvSpPr/>
          <p:nvPr/>
        </p:nvSpPr>
        <p:spPr bwMode="white">
          <a:xfrm>
            <a:off x="8796190" y="4202830"/>
            <a:ext cx="285715" cy="31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A87137-28FF-1114-7A6C-21585E2D0356}"/>
              </a:ext>
            </a:extLst>
          </p:cNvPr>
          <p:cNvSpPr/>
          <p:nvPr/>
        </p:nvSpPr>
        <p:spPr bwMode="white">
          <a:xfrm>
            <a:off x="9720000" y="4202830"/>
            <a:ext cx="285714" cy="31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8FD9B9-72EA-5BAD-D3B1-03D1468F5203}"/>
              </a:ext>
            </a:extLst>
          </p:cNvPr>
          <p:cNvSpPr/>
          <p:nvPr/>
        </p:nvSpPr>
        <p:spPr bwMode="white">
          <a:xfrm>
            <a:off x="3700952" y="4077072"/>
            <a:ext cx="46666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50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7B1293-C6AD-C4F1-C622-B225BEEBFB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0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BF19E4-364D-D6FF-153F-33B933D966E1}"/>
              </a:ext>
            </a:extLst>
          </p:cNvPr>
          <p:cNvSpPr/>
          <p:nvPr/>
        </p:nvSpPr>
        <p:spPr bwMode="white">
          <a:xfrm>
            <a:off x="5426144" y="2491403"/>
            <a:ext cx="582910" cy="28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A97CAE-5BD3-9296-2A4F-E0728F038341}"/>
              </a:ext>
            </a:extLst>
          </p:cNvPr>
          <p:cNvSpPr/>
          <p:nvPr/>
        </p:nvSpPr>
        <p:spPr bwMode="white">
          <a:xfrm>
            <a:off x="3900290" y="4337007"/>
            <a:ext cx="574338" cy="28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506063-9CBE-1E5A-FF03-952494754501}"/>
              </a:ext>
            </a:extLst>
          </p:cNvPr>
          <p:cNvSpPr/>
          <p:nvPr/>
        </p:nvSpPr>
        <p:spPr bwMode="white">
          <a:xfrm>
            <a:off x="4706078" y="5169675"/>
            <a:ext cx="917226" cy="80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612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B1E279-0751-80AF-F906-674C273786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0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5B3767-2A82-159A-E0F2-6DB5791A2D4D}"/>
              </a:ext>
            </a:extLst>
          </p:cNvPr>
          <p:cNvSpPr/>
          <p:nvPr/>
        </p:nvSpPr>
        <p:spPr bwMode="white">
          <a:xfrm>
            <a:off x="5786666" y="1181916"/>
            <a:ext cx="485714" cy="42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B861F4-C85B-10C1-8AD0-A4BCB59021D5}"/>
              </a:ext>
            </a:extLst>
          </p:cNvPr>
          <p:cNvSpPr/>
          <p:nvPr/>
        </p:nvSpPr>
        <p:spPr bwMode="white">
          <a:xfrm>
            <a:off x="4653333" y="1181916"/>
            <a:ext cx="847619" cy="715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513F28-42E5-8B1D-E3A3-1235FDF21CB7}"/>
              </a:ext>
            </a:extLst>
          </p:cNvPr>
          <p:cNvSpPr/>
          <p:nvPr/>
        </p:nvSpPr>
        <p:spPr bwMode="white">
          <a:xfrm>
            <a:off x="5951984" y="2852936"/>
            <a:ext cx="3312757" cy="1154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270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10E045-ADE1-884D-9BE6-93BDE3EC81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0E20CB-D146-593D-55A9-1D5799D5FEB8}"/>
              </a:ext>
            </a:extLst>
          </p:cNvPr>
          <p:cNvSpPr/>
          <p:nvPr/>
        </p:nvSpPr>
        <p:spPr bwMode="white">
          <a:xfrm>
            <a:off x="2329523" y="2201504"/>
            <a:ext cx="371428" cy="4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545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C14A8F-6A0D-CEB9-0F06-E55E2022C2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6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D9CB70-654B-8894-ED42-D9BDFC9FAB85}"/>
              </a:ext>
            </a:extLst>
          </p:cNvPr>
          <p:cNvSpPr/>
          <p:nvPr/>
        </p:nvSpPr>
        <p:spPr bwMode="white">
          <a:xfrm>
            <a:off x="1377142" y="1105563"/>
            <a:ext cx="342857" cy="40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243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EA5DEA-B0FC-A728-6372-2802965D17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71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23EA31-F7BF-F654-6245-73299A926BEC}"/>
              </a:ext>
            </a:extLst>
          </p:cNvPr>
          <p:cNvSpPr/>
          <p:nvPr/>
        </p:nvSpPr>
        <p:spPr bwMode="white">
          <a:xfrm>
            <a:off x="1371495" y="1113639"/>
            <a:ext cx="339910" cy="39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71D09D-D659-FA9A-F586-120B69A60959}"/>
              </a:ext>
            </a:extLst>
          </p:cNvPr>
          <p:cNvSpPr/>
          <p:nvPr/>
        </p:nvSpPr>
        <p:spPr bwMode="white">
          <a:xfrm>
            <a:off x="1371495" y="3682032"/>
            <a:ext cx="339910" cy="39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980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78030A-E160-8EFA-A39E-19C2913388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2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C3F9B3-2E97-9927-2978-705DB6BFD4AF}"/>
              </a:ext>
            </a:extLst>
          </p:cNvPr>
          <p:cNvSpPr/>
          <p:nvPr/>
        </p:nvSpPr>
        <p:spPr bwMode="white">
          <a:xfrm>
            <a:off x="1358095" y="1067554"/>
            <a:ext cx="371428" cy="41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10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2023-08-06T06:25:44Z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