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25" autoAdjust="0"/>
    <p:restoredTop sz="94660"/>
  </p:normalViewPr>
  <p:slideViewPr>
    <p:cSldViewPr showGuides="1">
      <p:cViewPr varScale="1">
        <p:scale>
          <a:sx n="64" d="100"/>
          <a:sy n="64" d="100"/>
        </p:scale>
        <p:origin x="23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A2F79B-AC24-D581-D7E8-6A538E1D9E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43" y="2829000"/>
            <a:ext cx="12085714" cy="12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597E2-C4B5-A51F-409C-C9A893477F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6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0565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C5D6A-5071-4E69-6962-9A4FB4A962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1285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C6067-20CB-13DA-63E2-890ABB8A9F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17146"/>
            <a:ext cx="9552464" cy="508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AA193C8-1C85-5601-4041-4AA0E3AE55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71" y="764704"/>
            <a:ext cx="11942857" cy="7047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92BAC3-BE59-4CD1-D404-714784D3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5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1548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5BCFA-1746-E41A-C732-E9752CD4BB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5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3134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9FBC3-363D-4A92-3222-1DC384A5DE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9763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A5457-C9CA-01A7-89F2-C1224916F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3279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01BAF-EC38-C675-0CAD-F76567A5DC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0221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AE97F-6E3B-BBA9-E0C5-34D355EFFF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6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8141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8000B-7368-7021-040A-D3467CE85E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9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14831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2023-08-07T03:02:31Z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