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1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400AD5-76C9-F989-8461-08D654E6C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3057571"/>
            <a:ext cx="11761905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EBCBA-3330-4E8F-A49D-93494A19E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54937-48F6-24F1-7EC4-0A1ADF207937}"/>
              </a:ext>
            </a:extLst>
          </p:cNvPr>
          <p:cNvSpPr/>
          <p:nvPr/>
        </p:nvSpPr>
        <p:spPr bwMode="white">
          <a:xfrm>
            <a:off x="8443144" y="1054679"/>
            <a:ext cx="1091514" cy="57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BD64D8-AD36-6ECB-F237-E91027640E58}"/>
              </a:ext>
            </a:extLst>
          </p:cNvPr>
          <p:cNvSpPr/>
          <p:nvPr/>
        </p:nvSpPr>
        <p:spPr bwMode="white">
          <a:xfrm>
            <a:off x="1352894" y="1256784"/>
            <a:ext cx="330205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DC022-68BC-1A04-6959-859C8D356DA9}"/>
              </a:ext>
            </a:extLst>
          </p:cNvPr>
          <p:cNvSpPr/>
          <p:nvPr/>
        </p:nvSpPr>
        <p:spPr bwMode="white">
          <a:xfrm>
            <a:off x="8837556" y="2579655"/>
            <a:ext cx="531998" cy="57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013D8-2960-3EAC-340B-5819C220B997}"/>
              </a:ext>
            </a:extLst>
          </p:cNvPr>
          <p:cNvSpPr/>
          <p:nvPr/>
        </p:nvSpPr>
        <p:spPr bwMode="white">
          <a:xfrm>
            <a:off x="1334549" y="2772574"/>
            <a:ext cx="357722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9D625-E464-6BCC-376A-A05E7D4AB178}"/>
              </a:ext>
            </a:extLst>
          </p:cNvPr>
          <p:cNvSpPr/>
          <p:nvPr/>
        </p:nvSpPr>
        <p:spPr bwMode="white">
          <a:xfrm>
            <a:off x="1334549" y="4288363"/>
            <a:ext cx="357722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83175E-6BAC-93C9-91B0-BB3A83AE9E74}"/>
              </a:ext>
            </a:extLst>
          </p:cNvPr>
          <p:cNvSpPr/>
          <p:nvPr/>
        </p:nvSpPr>
        <p:spPr bwMode="white">
          <a:xfrm>
            <a:off x="7920318" y="5661248"/>
            <a:ext cx="1568477" cy="99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64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FC934-6F37-5197-EA5B-CE4590F0C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9213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DC209-E787-5635-56F2-6FA0D768B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9A7F7-8B6C-DD38-9B1D-4A153FB99708}"/>
              </a:ext>
            </a:extLst>
          </p:cNvPr>
          <p:cNvSpPr/>
          <p:nvPr/>
        </p:nvSpPr>
        <p:spPr bwMode="white">
          <a:xfrm>
            <a:off x="1396190" y="3575330"/>
            <a:ext cx="380952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BCCFF-7509-CB65-C718-C4CF7BFFB1C2}"/>
              </a:ext>
            </a:extLst>
          </p:cNvPr>
          <p:cNvSpPr/>
          <p:nvPr/>
        </p:nvSpPr>
        <p:spPr bwMode="white">
          <a:xfrm>
            <a:off x="1443809" y="5196452"/>
            <a:ext cx="304761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5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8B56E-C2F5-BC02-9913-968A766349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FAB32-708D-B756-0DCA-B4EA351FC121}"/>
              </a:ext>
            </a:extLst>
          </p:cNvPr>
          <p:cNvSpPr/>
          <p:nvPr/>
        </p:nvSpPr>
        <p:spPr bwMode="white">
          <a:xfrm>
            <a:off x="1348571" y="1114864"/>
            <a:ext cx="380952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FD183-0C12-70F7-B53B-88DE4230AC50}"/>
              </a:ext>
            </a:extLst>
          </p:cNvPr>
          <p:cNvSpPr/>
          <p:nvPr/>
        </p:nvSpPr>
        <p:spPr bwMode="white">
          <a:xfrm>
            <a:off x="1396190" y="2743525"/>
            <a:ext cx="304761" cy="4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4278BA-F140-43B6-41C1-B64C7DCF9C6E}"/>
              </a:ext>
            </a:extLst>
          </p:cNvPr>
          <p:cNvSpPr/>
          <p:nvPr/>
        </p:nvSpPr>
        <p:spPr bwMode="white">
          <a:xfrm>
            <a:off x="1396190" y="4372186"/>
            <a:ext cx="304761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04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5B836-9515-54E5-31BE-FAC01EA9D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26D1D-D345-A519-C10C-352232AE49E9}"/>
              </a:ext>
            </a:extLst>
          </p:cNvPr>
          <p:cNvSpPr/>
          <p:nvPr/>
        </p:nvSpPr>
        <p:spPr bwMode="white">
          <a:xfrm>
            <a:off x="2175873" y="3019228"/>
            <a:ext cx="346636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0E5FF-548D-3147-EB1A-6CCC3E3AD538}"/>
              </a:ext>
            </a:extLst>
          </p:cNvPr>
          <p:cNvSpPr/>
          <p:nvPr/>
        </p:nvSpPr>
        <p:spPr bwMode="white">
          <a:xfrm>
            <a:off x="2175873" y="5465493"/>
            <a:ext cx="346636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97ACD-F30F-7C8F-8FDA-F4EC16A24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74F100-7130-D358-AA3D-3641CCC95050}"/>
              </a:ext>
            </a:extLst>
          </p:cNvPr>
          <p:cNvSpPr/>
          <p:nvPr/>
        </p:nvSpPr>
        <p:spPr bwMode="white">
          <a:xfrm>
            <a:off x="1396190" y="2039502"/>
            <a:ext cx="304761" cy="39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0D15D7-68DC-8BD0-4266-CB52C80C7488}"/>
              </a:ext>
            </a:extLst>
          </p:cNvPr>
          <p:cNvSpPr/>
          <p:nvPr/>
        </p:nvSpPr>
        <p:spPr bwMode="white">
          <a:xfrm>
            <a:off x="1396190" y="4727320"/>
            <a:ext cx="304761" cy="40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1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BD20B-DC1E-58B0-0CA9-A15A1C2E4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5F53B-000B-E734-2643-4077DF8BE495}"/>
              </a:ext>
            </a:extLst>
          </p:cNvPr>
          <p:cNvSpPr/>
          <p:nvPr/>
        </p:nvSpPr>
        <p:spPr bwMode="white">
          <a:xfrm>
            <a:off x="2329523" y="2287397"/>
            <a:ext cx="371428" cy="4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4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4146C-7553-11AA-6B4A-098B41EE5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713A80-B80F-266C-C952-BD99959A3BEB}"/>
              </a:ext>
            </a:extLst>
          </p:cNvPr>
          <p:cNvSpPr/>
          <p:nvPr/>
        </p:nvSpPr>
        <p:spPr bwMode="white">
          <a:xfrm>
            <a:off x="1358095" y="1114963"/>
            <a:ext cx="371428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35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0F62D-4F81-5943-4696-9FFA24EE7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A74FB8-F5B6-6992-81EC-4A7E0DCFA37E}"/>
              </a:ext>
            </a:extLst>
          </p:cNvPr>
          <p:cNvSpPr/>
          <p:nvPr/>
        </p:nvSpPr>
        <p:spPr bwMode="white">
          <a:xfrm>
            <a:off x="1377142" y="1115331"/>
            <a:ext cx="342857" cy="39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1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7F24A-2321-AEA8-3834-1E9F7D410A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D83EC-0479-98E7-6FAD-CB888A1C1062}"/>
              </a:ext>
            </a:extLst>
          </p:cNvPr>
          <p:cNvSpPr/>
          <p:nvPr/>
        </p:nvSpPr>
        <p:spPr bwMode="white">
          <a:xfrm>
            <a:off x="1320000" y="1057805"/>
            <a:ext cx="438095" cy="40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3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2DBB4-12EB-7814-EB9E-C70E06CBCA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6304C-A8FC-13A4-D021-9E6553CB2391}"/>
              </a:ext>
            </a:extLst>
          </p:cNvPr>
          <p:cNvSpPr/>
          <p:nvPr/>
        </p:nvSpPr>
        <p:spPr bwMode="white">
          <a:xfrm>
            <a:off x="1358095" y="1105451"/>
            <a:ext cx="371428" cy="4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D95154-55B4-3C0B-7F68-DD8E7B5C03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6221" b="-60882"/>
          <a:stretch/>
        </p:blipFill>
        <p:spPr>
          <a:xfrm>
            <a:off x="2952248" y="2988224"/>
            <a:ext cx="6888168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274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BF006-67C6-D14E-882E-A3F34DBD7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81C82-1876-B7FB-7517-670F3F7EE2CD}"/>
              </a:ext>
            </a:extLst>
          </p:cNvPr>
          <p:cNvSpPr/>
          <p:nvPr/>
        </p:nvSpPr>
        <p:spPr bwMode="white">
          <a:xfrm>
            <a:off x="2348571" y="2496457"/>
            <a:ext cx="342857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A593F6-AE18-B86E-0B5E-8A54A2677F40}"/>
              </a:ext>
            </a:extLst>
          </p:cNvPr>
          <p:cNvSpPr/>
          <p:nvPr/>
        </p:nvSpPr>
        <p:spPr bwMode="white">
          <a:xfrm>
            <a:off x="9967619" y="4335334"/>
            <a:ext cx="704761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7A7B97-214A-D8A1-FCCA-DB68E095F997}"/>
              </a:ext>
            </a:extLst>
          </p:cNvPr>
          <p:cNvSpPr/>
          <p:nvPr/>
        </p:nvSpPr>
        <p:spPr bwMode="white">
          <a:xfrm>
            <a:off x="9796190" y="5211897"/>
            <a:ext cx="1047619" cy="6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3ABF96-946A-8507-BD07-C5AB5842D121}"/>
              </a:ext>
            </a:extLst>
          </p:cNvPr>
          <p:cNvSpPr/>
          <p:nvPr/>
        </p:nvSpPr>
        <p:spPr bwMode="white">
          <a:xfrm>
            <a:off x="2348571" y="5421510"/>
            <a:ext cx="342857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92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2023-08-07T03:19:11Z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