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5FE41A-FCA5-11DF-7231-B058C1D52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2757571"/>
            <a:ext cx="11380952" cy="13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CBD5F-D795-97C9-B1A1-97DB974A6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0363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D9908-9759-C75C-5865-BD735846D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2560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A82A4-7D69-495E-EA94-F010815F7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347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C931F-0270-6936-B8D4-F98E3D643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F3CFC-5982-DE78-0A4C-3791298937F9}"/>
              </a:ext>
            </a:extLst>
          </p:cNvPr>
          <p:cNvSpPr/>
          <p:nvPr/>
        </p:nvSpPr>
        <p:spPr bwMode="white">
          <a:xfrm>
            <a:off x="1348571" y="1115153"/>
            <a:ext cx="380952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843C9-E166-1741-3788-8407CA1E76FD}"/>
              </a:ext>
            </a:extLst>
          </p:cNvPr>
          <p:cNvSpPr/>
          <p:nvPr/>
        </p:nvSpPr>
        <p:spPr bwMode="white">
          <a:xfrm>
            <a:off x="1396190" y="1993158"/>
            <a:ext cx="304761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8FCB9-AD9C-84FC-D1A5-47A509AF379C}"/>
              </a:ext>
            </a:extLst>
          </p:cNvPr>
          <p:cNvSpPr/>
          <p:nvPr/>
        </p:nvSpPr>
        <p:spPr bwMode="white">
          <a:xfrm>
            <a:off x="1348571" y="2861620"/>
            <a:ext cx="380952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471798-BC6F-2CF2-D52E-513B80404844}"/>
              </a:ext>
            </a:extLst>
          </p:cNvPr>
          <p:cNvSpPr/>
          <p:nvPr/>
        </p:nvSpPr>
        <p:spPr bwMode="white">
          <a:xfrm>
            <a:off x="1396190" y="3739626"/>
            <a:ext cx="304761" cy="39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E88DB9-3622-DD86-02F4-91162CE38937}"/>
              </a:ext>
            </a:extLst>
          </p:cNvPr>
          <p:cNvSpPr/>
          <p:nvPr/>
        </p:nvSpPr>
        <p:spPr bwMode="white">
          <a:xfrm>
            <a:off x="1348571" y="4608088"/>
            <a:ext cx="380952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38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0109D-B861-6674-A0EB-6443D02B0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204E4A-B938-0BD5-13C2-B88263034B0D}"/>
              </a:ext>
            </a:extLst>
          </p:cNvPr>
          <p:cNvSpPr/>
          <p:nvPr/>
        </p:nvSpPr>
        <p:spPr bwMode="white">
          <a:xfrm>
            <a:off x="7375994" y="2540532"/>
            <a:ext cx="1010596" cy="44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2CD38B-FABA-F56E-54A6-C8765C66D5C2}"/>
              </a:ext>
            </a:extLst>
          </p:cNvPr>
          <p:cNvSpPr/>
          <p:nvPr/>
        </p:nvSpPr>
        <p:spPr bwMode="white">
          <a:xfrm>
            <a:off x="7375994" y="2993664"/>
            <a:ext cx="278785" cy="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B689C-88EE-2570-8994-0EA41612FFD9}"/>
              </a:ext>
            </a:extLst>
          </p:cNvPr>
          <p:cNvSpPr/>
          <p:nvPr/>
        </p:nvSpPr>
        <p:spPr bwMode="white">
          <a:xfrm>
            <a:off x="5964645" y="3403225"/>
            <a:ext cx="1629150" cy="5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01FD7B-85EC-27E1-F0A4-43D2DFD7C799}"/>
              </a:ext>
            </a:extLst>
          </p:cNvPr>
          <p:cNvSpPr/>
          <p:nvPr/>
        </p:nvSpPr>
        <p:spPr bwMode="white">
          <a:xfrm>
            <a:off x="6957817" y="4692907"/>
            <a:ext cx="121968" cy="7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34ABFF-58D6-3CCC-EB71-64B18C95BBF2}"/>
              </a:ext>
            </a:extLst>
          </p:cNvPr>
          <p:cNvSpPr/>
          <p:nvPr/>
        </p:nvSpPr>
        <p:spPr bwMode="white">
          <a:xfrm>
            <a:off x="6469943" y="4692907"/>
            <a:ext cx="1838239" cy="39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8C80E6-295C-302B-105F-BBE701C22312}"/>
              </a:ext>
            </a:extLst>
          </p:cNvPr>
          <p:cNvSpPr/>
          <p:nvPr/>
        </p:nvSpPr>
        <p:spPr bwMode="white">
          <a:xfrm>
            <a:off x="8011973" y="5660169"/>
            <a:ext cx="1585590" cy="5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8405E-3ADF-2E19-2339-2BF96197D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6BEB7-D1E1-7BC0-24F6-04A1695F12B4}"/>
              </a:ext>
            </a:extLst>
          </p:cNvPr>
          <p:cNvSpPr/>
          <p:nvPr/>
        </p:nvSpPr>
        <p:spPr bwMode="white">
          <a:xfrm>
            <a:off x="5134024" y="1124744"/>
            <a:ext cx="1780952" cy="6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55658-2FA6-84AC-9478-965CE7ECD5A5}"/>
              </a:ext>
            </a:extLst>
          </p:cNvPr>
          <p:cNvSpPr/>
          <p:nvPr/>
        </p:nvSpPr>
        <p:spPr bwMode="white">
          <a:xfrm>
            <a:off x="6744071" y="1315426"/>
            <a:ext cx="433071" cy="62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67500-4295-3132-223D-A32603147FEA}"/>
              </a:ext>
            </a:extLst>
          </p:cNvPr>
          <p:cNvSpPr/>
          <p:nvPr/>
        </p:nvSpPr>
        <p:spPr bwMode="white">
          <a:xfrm>
            <a:off x="5396190" y="2420888"/>
            <a:ext cx="2066666" cy="60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929B06-2B76-8BA4-DD9A-89BABB85E279}"/>
              </a:ext>
            </a:extLst>
          </p:cNvPr>
          <p:cNvSpPr/>
          <p:nvPr/>
        </p:nvSpPr>
        <p:spPr bwMode="white">
          <a:xfrm flipH="1">
            <a:off x="7392144" y="2555577"/>
            <a:ext cx="649368" cy="6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B3ABF7-19B5-2BFE-134F-60D849986A51}"/>
              </a:ext>
            </a:extLst>
          </p:cNvPr>
          <p:cNvSpPr/>
          <p:nvPr/>
        </p:nvSpPr>
        <p:spPr bwMode="white">
          <a:xfrm>
            <a:off x="5681904" y="3499999"/>
            <a:ext cx="1780952" cy="60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9C15BC-B204-A173-2ACD-951B18A5413E}"/>
              </a:ext>
            </a:extLst>
          </p:cNvPr>
          <p:cNvSpPr/>
          <p:nvPr/>
        </p:nvSpPr>
        <p:spPr bwMode="white">
          <a:xfrm>
            <a:off x="5879976" y="4863993"/>
            <a:ext cx="2565582" cy="6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6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E2D4A-6F8D-4837-AD58-C62AC611E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173B4-5AFD-4EC1-311D-64343CE2CB8A}"/>
              </a:ext>
            </a:extLst>
          </p:cNvPr>
          <p:cNvSpPr/>
          <p:nvPr/>
        </p:nvSpPr>
        <p:spPr bwMode="white">
          <a:xfrm>
            <a:off x="2329523" y="2269764"/>
            <a:ext cx="371428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85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2850F-B886-505A-28F1-5909CAD6FC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0D674-C28A-BC2C-7D75-F328DB5830A6}"/>
              </a:ext>
            </a:extLst>
          </p:cNvPr>
          <p:cNvSpPr/>
          <p:nvPr/>
        </p:nvSpPr>
        <p:spPr bwMode="white">
          <a:xfrm>
            <a:off x="1320000" y="1143566"/>
            <a:ext cx="438095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7A93-9E07-B327-90FE-4B5EE4208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7D925-9639-C82B-B2CA-54431D7AD787}"/>
              </a:ext>
            </a:extLst>
          </p:cNvPr>
          <p:cNvSpPr/>
          <p:nvPr/>
        </p:nvSpPr>
        <p:spPr bwMode="white">
          <a:xfrm>
            <a:off x="1358095" y="1086294"/>
            <a:ext cx="371428" cy="4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AB296-7253-197F-2976-5FCFCD3F8C92}"/>
              </a:ext>
            </a:extLst>
          </p:cNvPr>
          <p:cNvSpPr/>
          <p:nvPr/>
        </p:nvSpPr>
        <p:spPr bwMode="white">
          <a:xfrm>
            <a:off x="1358095" y="4581787"/>
            <a:ext cx="371428" cy="4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6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58E2D-4F2F-0441-DC29-EED23C08B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11426-D06D-7E6C-CE6A-B3064FAFA760}"/>
              </a:ext>
            </a:extLst>
          </p:cNvPr>
          <p:cNvSpPr/>
          <p:nvPr/>
        </p:nvSpPr>
        <p:spPr bwMode="white">
          <a:xfrm>
            <a:off x="4662857" y="4955456"/>
            <a:ext cx="1047619" cy="6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304B9-F3E5-35C3-E3E3-EF06172B6D72}"/>
              </a:ext>
            </a:extLst>
          </p:cNvPr>
          <p:cNvSpPr/>
          <p:nvPr/>
        </p:nvSpPr>
        <p:spPr bwMode="white">
          <a:xfrm>
            <a:off x="8148571" y="4955456"/>
            <a:ext cx="1161904" cy="60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97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45866-FE1B-C7DA-9072-6F8AFE59A2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79541-3B2D-6877-7789-1B75CB632AFB}"/>
              </a:ext>
            </a:extLst>
          </p:cNvPr>
          <p:cNvSpPr/>
          <p:nvPr/>
        </p:nvSpPr>
        <p:spPr bwMode="white">
          <a:xfrm>
            <a:off x="4891428" y="2039931"/>
            <a:ext cx="1047619" cy="6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1B484-FD2F-D54F-DBF5-0EAC789F445A}"/>
              </a:ext>
            </a:extLst>
          </p:cNvPr>
          <p:cNvSpPr/>
          <p:nvPr/>
        </p:nvSpPr>
        <p:spPr bwMode="white">
          <a:xfrm>
            <a:off x="1958095" y="3260424"/>
            <a:ext cx="1285714" cy="61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1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4B586-C9DF-79BF-833E-3B35962F97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0979AF-CB84-FF04-62FA-2A46A1F11083}"/>
              </a:ext>
            </a:extLst>
          </p:cNvPr>
          <p:cNvSpPr/>
          <p:nvPr/>
        </p:nvSpPr>
        <p:spPr bwMode="white">
          <a:xfrm>
            <a:off x="2181332" y="2122270"/>
            <a:ext cx="337230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3256A-B8A2-55A3-AA4C-C851DE8FEE06}"/>
              </a:ext>
            </a:extLst>
          </p:cNvPr>
          <p:cNvSpPr/>
          <p:nvPr/>
        </p:nvSpPr>
        <p:spPr bwMode="white">
          <a:xfrm>
            <a:off x="2155391" y="2917945"/>
            <a:ext cx="397759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1D1BF-9B39-99CE-7B7E-35093C72E719}"/>
              </a:ext>
            </a:extLst>
          </p:cNvPr>
          <p:cNvSpPr/>
          <p:nvPr/>
        </p:nvSpPr>
        <p:spPr bwMode="white">
          <a:xfrm>
            <a:off x="2207273" y="4500648"/>
            <a:ext cx="285348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316062-B912-2A13-51FF-F263CC9D1A89}"/>
              </a:ext>
            </a:extLst>
          </p:cNvPr>
          <p:cNvSpPr/>
          <p:nvPr/>
        </p:nvSpPr>
        <p:spPr bwMode="white">
          <a:xfrm>
            <a:off x="2198626" y="5296324"/>
            <a:ext cx="311289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087672-0D2F-68AE-65F5-AF700E8086AD}"/>
              </a:ext>
            </a:extLst>
          </p:cNvPr>
          <p:cNvSpPr/>
          <p:nvPr/>
        </p:nvSpPr>
        <p:spPr bwMode="white">
          <a:xfrm>
            <a:off x="2189979" y="6083351"/>
            <a:ext cx="345877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2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2023-08-07T02:14:32Z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