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15A852-5A48-C4E4-57BE-4B8E62586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762" y="3062333"/>
            <a:ext cx="7390476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4D76E-A629-B7AC-200D-968270A35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C2BC5-B03A-E1BE-59C0-3DDDE05ACB2A}"/>
              </a:ext>
            </a:extLst>
          </p:cNvPr>
          <p:cNvSpPr/>
          <p:nvPr/>
        </p:nvSpPr>
        <p:spPr bwMode="white">
          <a:xfrm>
            <a:off x="2853333" y="2450810"/>
            <a:ext cx="990476" cy="4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2F9CBC-EAB9-2250-BC84-8F099CE03E80}"/>
              </a:ext>
            </a:extLst>
          </p:cNvPr>
          <p:cNvSpPr/>
          <p:nvPr/>
        </p:nvSpPr>
        <p:spPr bwMode="white">
          <a:xfrm>
            <a:off x="6120000" y="2450809"/>
            <a:ext cx="904761" cy="4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05EF31-EF7D-71F6-3075-B0EA9684912E}"/>
              </a:ext>
            </a:extLst>
          </p:cNvPr>
          <p:cNvSpPr/>
          <p:nvPr/>
        </p:nvSpPr>
        <p:spPr bwMode="white">
          <a:xfrm>
            <a:off x="9462857" y="2450810"/>
            <a:ext cx="980952" cy="4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99FBF3-71D9-564E-4007-860AF9496D8E}"/>
              </a:ext>
            </a:extLst>
          </p:cNvPr>
          <p:cNvSpPr/>
          <p:nvPr/>
        </p:nvSpPr>
        <p:spPr bwMode="white">
          <a:xfrm>
            <a:off x="2634285" y="3023252"/>
            <a:ext cx="1009523" cy="45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5D1547-6246-8847-959B-E8D99A6502D9}"/>
              </a:ext>
            </a:extLst>
          </p:cNvPr>
          <p:cNvSpPr/>
          <p:nvPr/>
        </p:nvSpPr>
        <p:spPr bwMode="white">
          <a:xfrm>
            <a:off x="5948571" y="3023252"/>
            <a:ext cx="685714" cy="44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7A59D0-D252-C541-69F4-909F0134032B}"/>
              </a:ext>
            </a:extLst>
          </p:cNvPr>
          <p:cNvSpPr/>
          <p:nvPr/>
        </p:nvSpPr>
        <p:spPr bwMode="white">
          <a:xfrm>
            <a:off x="2729523" y="4015486"/>
            <a:ext cx="666666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A06D33-C112-6D7C-134E-94A450A58DE6}"/>
              </a:ext>
            </a:extLst>
          </p:cNvPr>
          <p:cNvSpPr/>
          <p:nvPr/>
        </p:nvSpPr>
        <p:spPr bwMode="white">
          <a:xfrm>
            <a:off x="5262857" y="4015486"/>
            <a:ext cx="885714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44C58C-C65D-D1D8-DFAB-019BAFC6389B}"/>
              </a:ext>
            </a:extLst>
          </p:cNvPr>
          <p:cNvSpPr/>
          <p:nvPr/>
        </p:nvSpPr>
        <p:spPr bwMode="white">
          <a:xfrm>
            <a:off x="7710476" y="4015486"/>
            <a:ext cx="552380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578604-6C17-E0DE-2DB8-DD16A64AF324}"/>
              </a:ext>
            </a:extLst>
          </p:cNvPr>
          <p:cNvSpPr/>
          <p:nvPr/>
        </p:nvSpPr>
        <p:spPr bwMode="white">
          <a:xfrm>
            <a:off x="9786666" y="4158597"/>
            <a:ext cx="580952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8360D-72DC-BFD7-C014-D339636594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1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E00C2-9E58-137A-55F4-5A5FC44EC5E8}"/>
              </a:ext>
            </a:extLst>
          </p:cNvPr>
          <p:cNvSpPr/>
          <p:nvPr/>
        </p:nvSpPr>
        <p:spPr bwMode="white">
          <a:xfrm>
            <a:off x="2158095" y="1430213"/>
            <a:ext cx="552380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5C2AB-52C3-FBBA-29BD-912B4F1DC737}"/>
              </a:ext>
            </a:extLst>
          </p:cNvPr>
          <p:cNvSpPr/>
          <p:nvPr/>
        </p:nvSpPr>
        <p:spPr bwMode="white">
          <a:xfrm>
            <a:off x="5872380" y="1430213"/>
            <a:ext cx="1085714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B104BE-6E75-13AD-9B39-30800EDF0D67}"/>
              </a:ext>
            </a:extLst>
          </p:cNvPr>
          <p:cNvSpPr/>
          <p:nvPr/>
        </p:nvSpPr>
        <p:spPr bwMode="white">
          <a:xfrm>
            <a:off x="9348571" y="1430213"/>
            <a:ext cx="571428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6889F6-C541-78BD-AA85-99C982DA24D0}"/>
              </a:ext>
            </a:extLst>
          </p:cNvPr>
          <p:cNvSpPr/>
          <p:nvPr/>
        </p:nvSpPr>
        <p:spPr bwMode="white">
          <a:xfrm>
            <a:off x="1805714" y="1840695"/>
            <a:ext cx="1209523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44BFB-E1B7-22FA-71B6-F091AB0E11ED}"/>
              </a:ext>
            </a:extLst>
          </p:cNvPr>
          <p:cNvSpPr/>
          <p:nvPr/>
        </p:nvSpPr>
        <p:spPr bwMode="white">
          <a:xfrm>
            <a:off x="6081904" y="1840695"/>
            <a:ext cx="1342857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A5C69D-3845-6F5E-63D0-2396BE7BA5AB}"/>
              </a:ext>
            </a:extLst>
          </p:cNvPr>
          <p:cNvSpPr/>
          <p:nvPr/>
        </p:nvSpPr>
        <p:spPr bwMode="white">
          <a:xfrm>
            <a:off x="9053333" y="1840695"/>
            <a:ext cx="1609522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F22640-56E1-7DA6-4804-7F9342B13E00}"/>
              </a:ext>
            </a:extLst>
          </p:cNvPr>
          <p:cNvSpPr/>
          <p:nvPr/>
        </p:nvSpPr>
        <p:spPr bwMode="white">
          <a:xfrm>
            <a:off x="1786666" y="2241632"/>
            <a:ext cx="552380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F38C7C-AA1C-B92B-0B12-A6EF59689FFC}"/>
              </a:ext>
            </a:extLst>
          </p:cNvPr>
          <p:cNvSpPr/>
          <p:nvPr/>
        </p:nvSpPr>
        <p:spPr bwMode="white">
          <a:xfrm>
            <a:off x="5643809" y="2251178"/>
            <a:ext cx="571428" cy="2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F04854-FB96-4342-A36E-755794BD9C0C}"/>
              </a:ext>
            </a:extLst>
          </p:cNvPr>
          <p:cNvSpPr/>
          <p:nvPr/>
        </p:nvSpPr>
        <p:spPr bwMode="white">
          <a:xfrm>
            <a:off x="9005714" y="2241632"/>
            <a:ext cx="838094" cy="2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E75AA5-1F29-C0F3-89E3-75FC35D02F7E}"/>
              </a:ext>
            </a:extLst>
          </p:cNvPr>
          <p:cNvSpPr/>
          <p:nvPr/>
        </p:nvSpPr>
        <p:spPr bwMode="white">
          <a:xfrm>
            <a:off x="1910476" y="2652115"/>
            <a:ext cx="571428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11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85B33-8C82-F709-9DFB-9873497068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42E2D2-09CE-8ED8-06E0-87C452122D29}"/>
              </a:ext>
            </a:extLst>
          </p:cNvPr>
          <p:cNvSpPr/>
          <p:nvPr/>
        </p:nvSpPr>
        <p:spPr bwMode="white">
          <a:xfrm>
            <a:off x="2643809" y="2164838"/>
            <a:ext cx="466666" cy="1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A883E7-ADAF-F3F6-F100-E29A6F2C77F7}"/>
              </a:ext>
            </a:extLst>
          </p:cNvPr>
          <p:cNvSpPr/>
          <p:nvPr/>
        </p:nvSpPr>
        <p:spPr bwMode="white">
          <a:xfrm>
            <a:off x="2405714" y="2603803"/>
            <a:ext cx="580952" cy="31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5AA6FB-3630-4650-0B40-6B138DF7EE59}"/>
              </a:ext>
            </a:extLst>
          </p:cNvPr>
          <p:cNvSpPr/>
          <p:nvPr/>
        </p:nvSpPr>
        <p:spPr bwMode="white">
          <a:xfrm>
            <a:off x="3548571" y="2603803"/>
            <a:ext cx="990476" cy="45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0D38E5-8DD0-0FD8-CCB6-DE73A03F86B9}"/>
              </a:ext>
            </a:extLst>
          </p:cNvPr>
          <p:cNvSpPr/>
          <p:nvPr/>
        </p:nvSpPr>
        <p:spPr bwMode="white">
          <a:xfrm>
            <a:off x="2910476" y="3596245"/>
            <a:ext cx="466666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0296FA-31A8-A64D-19FA-F34BF8AA7553}"/>
              </a:ext>
            </a:extLst>
          </p:cNvPr>
          <p:cNvSpPr/>
          <p:nvPr/>
        </p:nvSpPr>
        <p:spPr bwMode="white">
          <a:xfrm>
            <a:off x="3939047" y="3596245"/>
            <a:ext cx="685714" cy="44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2A316A-E70E-708A-9996-64EED8CBBCB0}"/>
              </a:ext>
            </a:extLst>
          </p:cNvPr>
          <p:cNvSpPr/>
          <p:nvPr/>
        </p:nvSpPr>
        <p:spPr bwMode="white">
          <a:xfrm>
            <a:off x="5691428" y="3596245"/>
            <a:ext cx="1019047" cy="44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B0598B-D55A-73BE-3AB9-F9A609110958}"/>
              </a:ext>
            </a:extLst>
          </p:cNvPr>
          <p:cNvSpPr/>
          <p:nvPr/>
        </p:nvSpPr>
        <p:spPr bwMode="white">
          <a:xfrm>
            <a:off x="7672380" y="3429000"/>
            <a:ext cx="723809" cy="61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CD52E6-E881-288F-F4BC-E2CFAB907DF7}"/>
              </a:ext>
            </a:extLst>
          </p:cNvPr>
          <p:cNvSpPr/>
          <p:nvPr/>
        </p:nvSpPr>
        <p:spPr bwMode="white">
          <a:xfrm>
            <a:off x="2862857" y="4579144"/>
            <a:ext cx="552380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4739C6-7BE7-798C-F52D-2ECC65E18727}"/>
              </a:ext>
            </a:extLst>
          </p:cNvPr>
          <p:cNvSpPr/>
          <p:nvPr/>
        </p:nvSpPr>
        <p:spPr bwMode="white">
          <a:xfrm>
            <a:off x="7024761" y="4579144"/>
            <a:ext cx="885714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3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FE9BB-54F2-102B-4FB6-8221E10CB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217016-480D-CCB6-4834-41996D2628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3947657"/>
            <a:ext cx="10800000" cy="2073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53372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2023-08-06T16:29:21Z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