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7" r:id="rId4"/>
    <p:sldId id="326" r:id="rId5"/>
    <p:sldId id="325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64" d="100"/>
          <a:sy n="64" d="100"/>
        </p:scale>
        <p:origin x="456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64287DB5-7D29-76B4-2A03-3ACE03BFA43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6476" y="3076619"/>
            <a:ext cx="7419048" cy="704762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8B7FBC4-FD21-F684-5237-BA84D182EA3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176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B573097-151E-F764-2A00-AA1290685988}"/>
              </a:ext>
            </a:extLst>
          </p:cNvPr>
          <p:cNvSpPr/>
          <p:nvPr/>
        </p:nvSpPr>
        <p:spPr bwMode="white">
          <a:xfrm>
            <a:off x="2958095" y="2517701"/>
            <a:ext cx="819047" cy="3053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C8CCE2E-EC2D-79A3-C461-62043402D825}"/>
              </a:ext>
            </a:extLst>
          </p:cNvPr>
          <p:cNvSpPr/>
          <p:nvPr/>
        </p:nvSpPr>
        <p:spPr bwMode="white">
          <a:xfrm>
            <a:off x="5796190" y="2374581"/>
            <a:ext cx="857142" cy="4484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2B504B7-245E-DE6A-F945-C9E9086A93D3}"/>
              </a:ext>
            </a:extLst>
          </p:cNvPr>
          <p:cNvSpPr/>
          <p:nvPr/>
        </p:nvSpPr>
        <p:spPr bwMode="white">
          <a:xfrm>
            <a:off x="10100952" y="2374581"/>
            <a:ext cx="1009523" cy="3053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4B4B985-140A-5FC3-3968-E97442A158F4}"/>
              </a:ext>
            </a:extLst>
          </p:cNvPr>
          <p:cNvSpPr/>
          <p:nvPr/>
        </p:nvSpPr>
        <p:spPr bwMode="white">
          <a:xfrm>
            <a:off x="2958095" y="2927980"/>
            <a:ext cx="485714" cy="3053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915DFFD-25BC-8458-CD9A-18EAFAAFD08F}"/>
              </a:ext>
            </a:extLst>
          </p:cNvPr>
          <p:cNvSpPr/>
          <p:nvPr/>
        </p:nvSpPr>
        <p:spPr bwMode="white">
          <a:xfrm>
            <a:off x="6053333" y="2927980"/>
            <a:ext cx="819047" cy="457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1F44672-BA7B-A840-235D-F4478D33E748}"/>
              </a:ext>
            </a:extLst>
          </p:cNvPr>
          <p:cNvSpPr/>
          <p:nvPr/>
        </p:nvSpPr>
        <p:spPr bwMode="white">
          <a:xfrm>
            <a:off x="2700952" y="3863034"/>
            <a:ext cx="1600000" cy="3053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95809393-188D-0FF8-4051-6623D8BD4B4A}"/>
              </a:ext>
            </a:extLst>
          </p:cNvPr>
          <p:cNvSpPr/>
          <p:nvPr/>
        </p:nvSpPr>
        <p:spPr bwMode="white">
          <a:xfrm>
            <a:off x="7872380" y="3863034"/>
            <a:ext cx="2161904" cy="3053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A3B88374-F03B-EFC9-0772-16FE2FA2AAC6}"/>
              </a:ext>
            </a:extLst>
          </p:cNvPr>
          <p:cNvSpPr/>
          <p:nvPr/>
        </p:nvSpPr>
        <p:spPr bwMode="white">
          <a:xfrm>
            <a:off x="2958095" y="4502306"/>
            <a:ext cx="1609523" cy="2194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BE861B5D-6C29-BC76-6CC4-3F681682D760}"/>
              </a:ext>
            </a:extLst>
          </p:cNvPr>
          <p:cNvSpPr/>
          <p:nvPr/>
        </p:nvSpPr>
        <p:spPr bwMode="white">
          <a:xfrm>
            <a:off x="8129522" y="4406892"/>
            <a:ext cx="2574989" cy="457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411E6A13-655A-0E97-F47B-9025EE71B9C8}"/>
              </a:ext>
            </a:extLst>
          </p:cNvPr>
          <p:cNvSpPr/>
          <p:nvPr/>
        </p:nvSpPr>
        <p:spPr bwMode="white">
          <a:xfrm>
            <a:off x="3739047" y="4969833"/>
            <a:ext cx="2438095" cy="3053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13055DA-CBD7-E95D-26EC-1C54CAB6C60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714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A88ED9F-BBEF-5EFD-29F3-9B08186AA7D2}"/>
              </a:ext>
            </a:extLst>
          </p:cNvPr>
          <p:cNvSpPr/>
          <p:nvPr/>
        </p:nvSpPr>
        <p:spPr bwMode="white">
          <a:xfrm>
            <a:off x="1939047" y="1573006"/>
            <a:ext cx="561904" cy="2480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786B330-A80D-4955-0ACC-D0659B7E7D47}"/>
              </a:ext>
            </a:extLst>
          </p:cNvPr>
          <p:cNvSpPr/>
          <p:nvPr/>
        </p:nvSpPr>
        <p:spPr bwMode="white">
          <a:xfrm>
            <a:off x="4586666" y="1573006"/>
            <a:ext cx="2380952" cy="2575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24E4599-B972-FC8D-90B4-E42BB771CAE4}"/>
              </a:ext>
            </a:extLst>
          </p:cNvPr>
          <p:cNvSpPr/>
          <p:nvPr/>
        </p:nvSpPr>
        <p:spPr bwMode="white">
          <a:xfrm>
            <a:off x="8386666" y="1573006"/>
            <a:ext cx="1476190" cy="2671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686C1A3-A7CF-473E-FDB4-5E3827CD25F0}"/>
              </a:ext>
            </a:extLst>
          </p:cNvPr>
          <p:cNvSpPr/>
          <p:nvPr/>
        </p:nvSpPr>
        <p:spPr bwMode="white">
          <a:xfrm>
            <a:off x="1805714" y="1964137"/>
            <a:ext cx="1114285" cy="2575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EA00FDE-7156-5F48-D1C2-944BC24E1F6E}"/>
              </a:ext>
            </a:extLst>
          </p:cNvPr>
          <p:cNvSpPr/>
          <p:nvPr/>
        </p:nvSpPr>
        <p:spPr bwMode="white">
          <a:xfrm>
            <a:off x="4291428" y="1964137"/>
            <a:ext cx="1476190" cy="2671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5598825-1626-90FB-31C3-275938282729}"/>
              </a:ext>
            </a:extLst>
          </p:cNvPr>
          <p:cNvSpPr/>
          <p:nvPr/>
        </p:nvSpPr>
        <p:spPr bwMode="white">
          <a:xfrm>
            <a:off x="8615238" y="1964137"/>
            <a:ext cx="828571" cy="2480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DFAF92FA-913D-A184-D749-3E3CA5F1331E}"/>
              </a:ext>
            </a:extLst>
          </p:cNvPr>
          <p:cNvSpPr/>
          <p:nvPr/>
        </p:nvSpPr>
        <p:spPr bwMode="white">
          <a:xfrm>
            <a:off x="2034285" y="2345728"/>
            <a:ext cx="571428" cy="2480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BC7B669B-E70B-89D5-1190-C4BC320B1A05}"/>
              </a:ext>
            </a:extLst>
          </p:cNvPr>
          <p:cNvSpPr/>
          <p:nvPr/>
        </p:nvSpPr>
        <p:spPr bwMode="white">
          <a:xfrm>
            <a:off x="4453333" y="2345728"/>
            <a:ext cx="1200000" cy="2575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A8E15B7E-9FB8-5DC4-4878-CBD4DD6810F3}"/>
              </a:ext>
            </a:extLst>
          </p:cNvPr>
          <p:cNvSpPr/>
          <p:nvPr/>
        </p:nvSpPr>
        <p:spPr bwMode="white">
          <a:xfrm>
            <a:off x="8434285" y="2345728"/>
            <a:ext cx="1476190" cy="2671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737A414F-E456-A8BF-82BD-6F2E35FFFA9A}"/>
              </a:ext>
            </a:extLst>
          </p:cNvPr>
          <p:cNvSpPr/>
          <p:nvPr/>
        </p:nvSpPr>
        <p:spPr bwMode="white">
          <a:xfrm>
            <a:off x="1615238" y="2736859"/>
            <a:ext cx="304761" cy="2384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2654E782-24B4-D4A0-C253-22B7BA2304DE}"/>
              </a:ext>
            </a:extLst>
          </p:cNvPr>
          <p:cNvSpPr/>
          <p:nvPr/>
        </p:nvSpPr>
        <p:spPr bwMode="white">
          <a:xfrm>
            <a:off x="4586666" y="2727320"/>
            <a:ext cx="571428" cy="2575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63318A9F-6B47-1A76-72D4-91AF89F93141}"/>
              </a:ext>
            </a:extLst>
          </p:cNvPr>
          <p:cNvSpPr/>
          <p:nvPr/>
        </p:nvSpPr>
        <p:spPr bwMode="white">
          <a:xfrm>
            <a:off x="8472380" y="2736859"/>
            <a:ext cx="552380" cy="2384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0755CFC4-91A1-0378-A323-AF1A8692A2D0}"/>
              </a:ext>
            </a:extLst>
          </p:cNvPr>
          <p:cNvSpPr/>
          <p:nvPr/>
        </p:nvSpPr>
        <p:spPr bwMode="white">
          <a:xfrm>
            <a:off x="1681904" y="3108911"/>
            <a:ext cx="571428" cy="2480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412194C3-A175-A6C7-BB47-FFA38D8AEBF7}"/>
              </a:ext>
            </a:extLst>
          </p:cNvPr>
          <p:cNvSpPr/>
          <p:nvPr/>
        </p:nvSpPr>
        <p:spPr bwMode="white">
          <a:xfrm>
            <a:off x="4634285" y="3108911"/>
            <a:ext cx="1209523" cy="2575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FEBB64F0-5704-BB1F-4CE7-22A963561846}"/>
              </a:ext>
            </a:extLst>
          </p:cNvPr>
          <p:cNvSpPr/>
          <p:nvPr/>
        </p:nvSpPr>
        <p:spPr bwMode="white">
          <a:xfrm>
            <a:off x="8577142" y="3108911"/>
            <a:ext cx="1714286" cy="2575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24332CB2-7CA8-9523-A03D-87C64DEB45E3}"/>
              </a:ext>
            </a:extLst>
          </p:cNvPr>
          <p:cNvSpPr/>
          <p:nvPr/>
        </p:nvSpPr>
        <p:spPr bwMode="white">
          <a:xfrm>
            <a:off x="1815238" y="3500042"/>
            <a:ext cx="295238" cy="2289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D2A9682F-55FB-834B-1BB3-596CB6025ED3}"/>
              </a:ext>
            </a:extLst>
          </p:cNvPr>
          <p:cNvSpPr/>
          <p:nvPr/>
        </p:nvSpPr>
        <p:spPr bwMode="white">
          <a:xfrm>
            <a:off x="4472380" y="3490502"/>
            <a:ext cx="704761" cy="2575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58659151-2F45-4AAA-26D4-F22D67CAD3D6}"/>
              </a:ext>
            </a:extLst>
          </p:cNvPr>
          <p:cNvSpPr/>
          <p:nvPr/>
        </p:nvSpPr>
        <p:spPr bwMode="white">
          <a:xfrm>
            <a:off x="8910476" y="3490502"/>
            <a:ext cx="571428" cy="2480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50298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704DAB8-46F2-D88D-D695-8EB315494CB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480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EA133DD-32AE-03F4-5A18-A4679BF4C474}"/>
              </a:ext>
            </a:extLst>
          </p:cNvPr>
          <p:cNvSpPr/>
          <p:nvPr/>
        </p:nvSpPr>
        <p:spPr bwMode="white">
          <a:xfrm>
            <a:off x="2329523" y="1733981"/>
            <a:ext cx="466666" cy="171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D780765-78C7-1966-C89A-3685229B2189}"/>
              </a:ext>
            </a:extLst>
          </p:cNvPr>
          <p:cNvSpPr/>
          <p:nvPr/>
        </p:nvSpPr>
        <p:spPr bwMode="white">
          <a:xfrm>
            <a:off x="3367619" y="1591110"/>
            <a:ext cx="857142" cy="4476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E9CBBD5-762E-3057-114D-FF1E2865F73F}"/>
              </a:ext>
            </a:extLst>
          </p:cNvPr>
          <p:cNvSpPr/>
          <p:nvPr/>
        </p:nvSpPr>
        <p:spPr bwMode="white">
          <a:xfrm>
            <a:off x="4234285" y="2143547"/>
            <a:ext cx="600000" cy="3047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FA491B5-A4F6-C21C-C862-8FFF6734F65C}"/>
              </a:ext>
            </a:extLst>
          </p:cNvPr>
          <p:cNvSpPr/>
          <p:nvPr/>
        </p:nvSpPr>
        <p:spPr bwMode="white">
          <a:xfrm>
            <a:off x="2872380" y="2286418"/>
            <a:ext cx="819047" cy="3047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BBC2F05-547B-C18D-6307-2BA8D37ED8AB}"/>
              </a:ext>
            </a:extLst>
          </p:cNvPr>
          <p:cNvSpPr/>
          <p:nvPr/>
        </p:nvSpPr>
        <p:spPr bwMode="white">
          <a:xfrm>
            <a:off x="2005714" y="2695984"/>
            <a:ext cx="980952" cy="3047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CD0D83B-AAFE-81A1-5B7B-5A01AFDFED16}"/>
              </a:ext>
            </a:extLst>
          </p:cNvPr>
          <p:cNvSpPr/>
          <p:nvPr/>
        </p:nvSpPr>
        <p:spPr bwMode="white">
          <a:xfrm>
            <a:off x="7205714" y="2591211"/>
            <a:ext cx="258438" cy="4095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EB9AE7FE-8F08-00C1-1AD0-FB9B3DE867FE}"/>
              </a:ext>
            </a:extLst>
          </p:cNvPr>
          <p:cNvSpPr/>
          <p:nvPr/>
        </p:nvSpPr>
        <p:spPr bwMode="white">
          <a:xfrm>
            <a:off x="2005714" y="3248420"/>
            <a:ext cx="771428" cy="3047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07607FF7-2459-9C2F-BB7E-961683843E65}"/>
              </a:ext>
            </a:extLst>
          </p:cNvPr>
          <p:cNvSpPr/>
          <p:nvPr/>
        </p:nvSpPr>
        <p:spPr bwMode="white">
          <a:xfrm>
            <a:off x="4272380" y="3248420"/>
            <a:ext cx="314285" cy="3047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55E7CDB2-DEE7-5170-10BD-CE9E6EF7E7CB}"/>
              </a:ext>
            </a:extLst>
          </p:cNvPr>
          <p:cNvSpPr/>
          <p:nvPr/>
        </p:nvSpPr>
        <p:spPr bwMode="white">
          <a:xfrm>
            <a:off x="3262857" y="3943729"/>
            <a:ext cx="390476" cy="1619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46DFA9B7-A6B7-27C6-4DF7-A91218F230F5}"/>
              </a:ext>
            </a:extLst>
          </p:cNvPr>
          <p:cNvSpPr/>
          <p:nvPr/>
        </p:nvSpPr>
        <p:spPr bwMode="white">
          <a:xfrm>
            <a:off x="4424761" y="3800857"/>
            <a:ext cx="800000" cy="3047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E1CE1CEB-6B8C-3272-86A9-5A7BACF7F5EB}"/>
              </a:ext>
            </a:extLst>
          </p:cNvPr>
          <p:cNvSpPr/>
          <p:nvPr/>
        </p:nvSpPr>
        <p:spPr bwMode="white">
          <a:xfrm>
            <a:off x="2005714" y="4353294"/>
            <a:ext cx="561904" cy="3047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4B0C227B-9CED-A370-7A91-926CC5C27955}"/>
              </a:ext>
            </a:extLst>
          </p:cNvPr>
          <p:cNvSpPr/>
          <p:nvPr/>
        </p:nvSpPr>
        <p:spPr bwMode="white">
          <a:xfrm>
            <a:off x="8567619" y="4353294"/>
            <a:ext cx="523809" cy="3047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07336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9B8ED2F-B169-84C6-09A4-8485BE20EE2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751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09242783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50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7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62</cp:revision>
  <dcterms:created xsi:type="dcterms:W3CDTF">2015-09-16T06:44:00Z</dcterms:created>
  <dcterms:modified xsi:type="dcterms:W3CDTF">2023-08-07T03:37:33Z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