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662CAD-11A0-4694-A2E4-A2974B1EFF62}" type="datetimeFigureOut">
              <a:rPr lang="zh-CN" altLang="en-US" smtClean="0"/>
              <a:t>2023-08-06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323DB-C6EE-45C3-8899-2187579747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2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3323DB-C6EE-45C3-8899-2187579747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67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BCB37C-E183-A3B9-9903-EBDE63C9A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619" y="3033762"/>
            <a:ext cx="7304762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52873-92C2-BCBB-1ED0-A52F9409B8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000DFD-4D63-FDE2-4C58-A2174F7C3DF3}"/>
              </a:ext>
            </a:extLst>
          </p:cNvPr>
          <p:cNvSpPr/>
          <p:nvPr/>
        </p:nvSpPr>
        <p:spPr bwMode="white">
          <a:xfrm>
            <a:off x="2720000" y="2477617"/>
            <a:ext cx="1180952" cy="31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D31F3F-AA3A-CC06-8CBA-9B46A6D255D6}"/>
              </a:ext>
            </a:extLst>
          </p:cNvPr>
          <p:cNvSpPr/>
          <p:nvPr/>
        </p:nvSpPr>
        <p:spPr bwMode="white">
          <a:xfrm>
            <a:off x="6081904" y="2572909"/>
            <a:ext cx="847619" cy="21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927C9-576A-7F68-0381-DBBB9A74C8BE}"/>
              </a:ext>
            </a:extLst>
          </p:cNvPr>
          <p:cNvSpPr/>
          <p:nvPr/>
        </p:nvSpPr>
        <p:spPr bwMode="white">
          <a:xfrm>
            <a:off x="9110476" y="2477617"/>
            <a:ext cx="1009523" cy="4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5AAA2F-8174-F587-12AF-31E9BEC27B1C}"/>
              </a:ext>
            </a:extLst>
          </p:cNvPr>
          <p:cNvSpPr/>
          <p:nvPr/>
        </p:nvSpPr>
        <p:spPr bwMode="white">
          <a:xfrm>
            <a:off x="2662857" y="3068429"/>
            <a:ext cx="1390476" cy="4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A5032A-090B-F262-E7C9-E12C0E0D098B}"/>
              </a:ext>
            </a:extLst>
          </p:cNvPr>
          <p:cNvSpPr/>
          <p:nvPr/>
        </p:nvSpPr>
        <p:spPr bwMode="white">
          <a:xfrm>
            <a:off x="6605714" y="2990656"/>
            <a:ext cx="1933333" cy="43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28B583-3A0F-3B1E-B97A-D7CCEA9C9EA3}"/>
              </a:ext>
            </a:extLst>
          </p:cNvPr>
          <p:cNvSpPr/>
          <p:nvPr/>
        </p:nvSpPr>
        <p:spPr bwMode="white">
          <a:xfrm>
            <a:off x="2691428" y="4068997"/>
            <a:ext cx="1514285" cy="4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B7437A-1B4A-DEF0-D80D-1C49C9B221FB}"/>
              </a:ext>
            </a:extLst>
          </p:cNvPr>
          <p:cNvSpPr/>
          <p:nvPr/>
        </p:nvSpPr>
        <p:spPr bwMode="white">
          <a:xfrm>
            <a:off x="6081904" y="4068997"/>
            <a:ext cx="1419047" cy="4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B39A51-CD4F-4C7F-6F8D-D47E2B13A941}"/>
              </a:ext>
            </a:extLst>
          </p:cNvPr>
          <p:cNvSpPr/>
          <p:nvPr/>
        </p:nvSpPr>
        <p:spPr bwMode="white">
          <a:xfrm>
            <a:off x="9367619" y="4068997"/>
            <a:ext cx="1190476" cy="4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B6C078-538A-9F1F-4423-7BDB651D7762}"/>
              </a:ext>
            </a:extLst>
          </p:cNvPr>
          <p:cNvSpPr/>
          <p:nvPr/>
        </p:nvSpPr>
        <p:spPr bwMode="white">
          <a:xfrm>
            <a:off x="3234285" y="5069565"/>
            <a:ext cx="1038095" cy="4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0D44D-4AF0-B557-7174-7D0279841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03725B-2A9F-F0F0-E430-62A3C1BD04DF}"/>
              </a:ext>
            </a:extLst>
          </p:cNvPr>
          <p:cNvSpPr/>
          <p:nvPr/>
        </p:nvSpPr>
        <p:spPr bwMode="white">
          <a:xfrm>
            <a:off x="1739047" y="1449599"/>
            <a:ext cx="276190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772C4-CB0F-4CF4-BBB4-A04E4BA24670}"/>
              </a:ext>
            </a:extLst>
          </p:cNvPr>
          <p:cNvSpPr/>
          <p:nvPr/>
        </p:nvSpPr>
        <p:spPr bwMode="white">
          <a:xfrm>
            <a:off x="3872380" y="1449599"/>
            <a:ext cx="561904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3C751A-C502-CBC7-FBC1-647CB4DA2029}"/>
              </a:ext>
            </a:extLst>
          </p:cNvPr>
          <p:cNvSpPr/>
          <p:nvPr/>
        </p:nvSpPr>
        <p:spPr bwMode="white">
          <a:xfrm>
            <a:off x="6691428" y="1440047"/>
            <a:ext cx="1076190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C84AF-AD51-F321-81C6-C52582FFD1F3}"/>
              </a:ext>
            </a:extLst>
          </p:cNvPr>
          <p:cNvSpPr/>
          <p:nvPr/>
        </p:nvSpPr>
        <p:spPr bwMode="white">
          <a:xfrm>
            <a:off x="9148571" y="1449599"/>
            <a:ext cx="561904" cy="23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07177D-5DD7-A397-905C-F7484F7B5CEA}"/>
              </a:ext>
            </a:extLst>
          </p:cNvPr>
          <p:cNvSpPr/>
          <p:nvPr/>
        </p:nvSpPr>
        <p:spPr bwMode="white">
          <a:xfrm>
            <a:off x="1977142" y="1860335"/>
            <a:ext cx="571428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5CC0CB-62AA-6C1F-8F6D-46B811604688}"/>
              </a:ext>
            </a:extLst>
          </p:cNvPr>
          <p:cNvSpPr/>
          <p:nvPr/>
        </p:nvSpPr>
        <p:spPr bwMode="white">
          <a:xfrm>
            <a:off x="4148571" y="1860335"/>
            <a:ext cx="809523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EA0998-1C90-382A-9CB0-8DDCA7E35228}"/>
              </a:ext>
            </a:extLst>
          </p:cNvPr>
          <p:cNvSpPr/>
          <p:nvPr/>
        </p:nvSpPr>
        <p:spPr bwMode="white">
          <a:xfrm>
            <a:off x="6300952" y="1860335"/>
            <a:ext cx="561904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DF0BA0-B57B-0699-178A-05BB70A0D9F7}"/>
              </a:ext>
            </a:extLst>
          </p:cNvPr>
          <p:cNvSpPr/>
          <p:nvPr/>
        </p:nvSpPr>
        <p:spPr bwMode="white">
          <a:xfrm>
            <a:off x="9910476" y="1860335"/>
            <a:ext cx="819047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FE60D5-E16D-8290-C1DA-9399F590B6FA}"/>
              </a:ext>
            </a:extLst>
          </p:cNvPr>
          <p:cNvSpPr/>
          <p:nvPr/>
        </p:nvSpPr>
        <p:spPr bwMode="white">
          <a:xfrm>
            <a:off x="1700952" y="2271071"/>
            <a:ext cx="571428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D1EFD0-3D6B-6768-AC8A-D3254E58ED99}"/>
              </a:ext>
            </a:extLst>
          </p:cNvPr>
          <p:cNvSpPr/>
          <p:nvPr/>
        </p:nvSpPr>
        <p:spPr bwMode="white">
          <a:xfrm>
            <a:off x="4624761" y="2271071"/>
            <a:ext cx="571428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F764CC-02B6-1447-AD0E-B1DA6300AF96}"/>
              </a:ext>
            </a:extLst>
          </p:cNvPr>
          <p:cNvSpPr/>
          <p:nvPr/>
        </p:nvSpPr>
        <p:spPr bwMode="white">
          <a:xfrm>
            <a:off x="6586666" y="2271071"/>
            <a:ext cx="1219047" cy="2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523D38-973E-7970-F287-17DC425E844F}"/>
              </a:ext>
            </a:extLst>
          </p:cNvPr>
          <p:cNvSpPr/>
          <p:nvPr/>
        </p:nvSpPr>
        <p:spPr bwMode="white">
          <a:xfrm>
            <a:off x="9539047" y="2271071"/>
            <a:ext cx="561904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266957-F069-3783-19D6-44A337C0606E}"/>
              </a:ext>
            </a:extLst>
          </p:cNvPr>
          <p:cNvSpPr/>
          <p:nvPr/>
        </p:nvSpPr>
        <p:spPr bwMode="white">
          <a:xfrm>
            <a:off x="1834285" y="2844191"/>
            <a:ext cx="2133333" cy="25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F0C116-7A44-701C-DCE6-B757BB3F7048}"/>
              </a:ext>
            </a:extLst>
          </p:cNvPr>
          <p:cNvSpPr/>
          <p:nvPr/>
        </p:nvSpPr>
        <p:spPr bwMode="white">
          <a:xfrm>
            <a:off x="6510476" y="2844191"/>
            <a:ext cx="3123809" cy="36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4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BBF41-EB35-492E-08A8-27D7D177E9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C585D2-061F-D216-C349-C7CBA8A96B64}"/>
              </a:ext>
            </a:extLst>
          </p:cNvPr>
          <p:cNvSpPr/>
          <p:nvPr/>
        </p:nvSpPr>
        <p:spPr bwMode="white">
          <a:xfrm>
            <a:off x="2015238" y="1639771"/>
            <a:ext cx="885714" cy="3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C82B2F-CF4A-E044-DDB2-AEF435044AFA}"/>
              </a:ext>
            </a:extLst>
          </p:cNvPr>
          <p:cNvSpPr/>
          <p:nvPr/>
        </p:nvSpPr>
        <p:spPr bwMode="white">
          <a:xfrm>
            <a:off x="4139047" y="1782865"/>
            <a:ext cx="990476" cy="16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78454E-FD33-E333-5D2E-7D0588FFFF38}"/>
              </a:ext>
            </a:extLst>
          </p:cNvPr>
          <p:cNvSpPr/>
          <p:nvPr/>
        </p:nvSpPr>
        <p:spPr bwMode="white">
          <a:xfrm>
            <a:off x="2015238" y="2221686"/>
            <a:ext cx="533333" cy="3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957E7B-CD4B-62DA-1D94-B31D8716C88C}"/>
              </a:ext>
            </a:extLst>
          </p:cNvPr>
          <p:cNvSpPr/>
          <p:nvPr/>
        </p:nvSpPr>
        <p:spPr bwMode="white">
          <a:xfrm>
            <a:off x="3100952" y="2355240"/>
            <a:ext cx="619047" cy="17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A0F74C-9F34-0C57-DDAE-CD5F4C933906}"/>
              </a:ext>
            </a:extLst>
          </p:cNvPr>
          <p:cNvSpPr/>
          <p:nvPr/>
        </p:nvSpPr>
        <p:spPr bwMode="white">
          <a:xfrm>
            <a:off x="2015238" y="2803601"/>
            <a:ext cx="571428" cy="3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8357A5-8043-301F-B223-53E9B1F365B8}"/>
              </a:ext>
            </a:extLst>
          </p:cNvPr>
          <p:cNvSpPr/>
          <p:nvPr/>
        </p:nvSpPr>
        <p:spPr bwMode="white">
          <a:xfrm>
            <a:off x="3910476" y="2898997"/>
            <a:ext cx="457142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78C425-A8E6-BBB3-05D7-C7834F1359A6}"/>
              </a:ext>
            </a:extLst>
          </p:cNvPr>
          <p:cNvSpPr/>
          <p:nvPr/>
        </p:nvSpPr>
        <p:spPr bwMode="white">
          <a:xfrm>
            <a:off x="2586666" y="3385516"/>
            <a:ext cx="466666" cy="45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C3F496-4CDD-58E0-FC16-E16EDCAA9425}"/>
              </a:ext>
            </a:extLst>
          </p:cNvPr>
          <p:cNvSpPr/>
          <p:nvPr/>
        </p:nvSpPr>
        <p:spPr bwMode="white">
          <a:xfrm>
            <a:off x="3624761" y="3480912"/>
            <a:ext cx="314285" cy="2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15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3412B-7B26-E5BF-0513-3A914C4D45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554C757-668F-ABBA-F2A4-C2A9B8BFD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32" y="4509120"/>
            <a:ext cx="10800000" cy="206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15826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2023-08-06T08:43:05Z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