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3" autoAdjust="0"/>
    <p:restoredTop sz="94660"/>
  </p:normalViewPr>
  <p:slideViewPr>
    <p:cSldViewPr showGuides="1">
      <p:cViewPr>
        <p:scale>
          <a:sx n="60" d="100"/>
          <a:sy n="60" d="100"/>
        </p:scale>
        <p:origin x="43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91302C-FFB7-EC01-9DA0-DC83E9E8A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571" y="3043285"/>
            <a:ext cx="6542857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43422-2299-680D-7852-4F5E97F99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D4E07-086D-D40A-CF19-B1E33F6DAABD}"/>
              </a:ext>
            </a:extLst>
          </p:cNvPr>
          <p:cNvSpPr/>
          <p:nvPr/>
        </p:nvSpPr>
        <p:spPr bwMode="white">
          <a:xfrm>
            <a:off x="5488311" y="2388263"/>
            <a:ext cx="110707" cy="6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E5E15B-CF03-2322-8653-758FE3473900}"/>
              </a:ext>
            </a:extLst>
          </p:cNvPr>
          <p:cNvSpPr/>
          <p:nvPr/>
        </p:nvSpPr>
        <p:spPr bwMode="white">
          <a:xfrm>
            <a:off x="4982222" y="2237934"/>
            <a:ext cx="1091255" cy="64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29184D-68F2-C9B4-3D1B-5C591924D36F}"/>
              </a:ext>
            </a:extLst>
          </p:cNvPr>
          <p:cNvSpPr/>
          <p:nvPr/>
        </p:nvSpPr>
        <p:spPr bwMode="white">
          <a:xfrm>
            <a:off x="5765079" y="2894637"/>
            <a:ext cx="245137" cy="8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AD10C0-843B-8BEE-5E3E-ECC47E28B395}"/>
              </a:ext>
            </a:extLst>
          </p:cNvPr>
          <p:cNvSpPr/>
          <p:nvPr/>
        </p:nvSpPr>
        <p:spPr bwMode="white">
          <a:xfrm>
            <a:off x="4511824" y="3254731"/>
            <a:ext cx="4752528" cy="70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B78350-B4FF-5BF1-6107-1C6D3F13A3F9}"/>
              </a:ext>
            </a:extLst>
          </p:cNvPr>
          <p:cNvSpPr/>
          <p:nvPr/>
        </p:nvSpPr>
        <p:spPr bwMode="white">
          <a:xfrm>
            <a:off x="5567388" y="3372016"/>
            <a:ext cx="1130793" cy="70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89F800D-8F7D-8222-CDE4-A89A32AB06DE}"/>
              </a:ext>
            </a:extLst>
          </p:cNvPr>
          <p:cNvSpPr/>
          <p:nvPr/>
        </p:nvSpPr>
        <p:spPr bwMode="white">
          <a:xfrm>
            <a:off x="5488311" y="5103745"/>
            <a:ext cx="2839937" cy="70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4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B2619-6E65-607B-C2DF-D134D52AC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573DA-F744-6294-25B7-90965326F02E}"/>
              </a:ext>
            </a:extLst>
          </p:cNvPr>
          <p:cNvSpPr/>
          <p:nvPr/>
        </p:nvSpPr>
        <p:spPr bwMode="white">
          <a:xfrm>
            <a:off x="4638858" y="972000"/>
            <a:ext cx="1457142" cy="72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8FE087-AFD9-73D6-DBDA-7BA3AE83B5B8}"/>
              </a:ext>
            </a:extLst>
          </p:cNvPr>
          <p:cNvSpPr/>
          <p:nvPr/>
        </p:nvSpPr>
        <p:spPr bwMode="white">
          <a:xfrm>
            <a:off x="5624761" y="3241218"/>
            <a:ext cx="1457142" cy="89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3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39C40-E79A-DF9A-EF87-7721528F3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4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96C8B-0C40-1E3E-0497-8B1EC3272152}"/>
              </a:ext>
            </a:extLst>
          </p:cNvPr>
          <p:cNvSpPr/>
          <p:nvPr/>
        </p:nvSpPr>
        <p:spPr bwMode="white">
          <a:xfrm>
            <a:off x="2114793" y="2160571"/>
            <a:ext cx="323791" cy="3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28723A-4798-6490-3BF4-8CAC28A7C2C8}"/>
              </a:ext>
            </a:extLst>
          </p:cNvPr>
          <p:cNvSpPr/>
          <p:nvPr/>
        </p:nvSpPr>
        <p:spPr bwMode="white">
          <a:xfrm>
            <a:off x="2131398" y="4645766"/>
            <a:ext cx="298884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9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7A6145-524A-5302-A13D-177F3AB76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B5035-51A9-3D68-6CC3-80B7C817EEA5}"/>
              </a:ext>
            </a:extLst>
          </p:cNvPr>
          <p:cNvSpPr/>
          <p:nvPr/>
        </p:nvSpPr>
        <p:spPr bwMode="white">
          <a:xfrm>
            <a:off x="1320000" y="1067304"/>
            <a:ext cx="438095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EABFD-8DFF-70CC-7459-89378D61DF48}"/>
              </a:ext>
            </a:extLst>
          </p:cNvPr>
          <p:cNvSpPr/>
          <p:nvPr/>
        </p:nvSpPr>
        <p:spPr bwMode="white">
          <a:xfrm>
            <a:off x="1377142" y="3916912"/>
            <a:ext cx="342857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3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AE587-8EB1-EDAF-AB2B-7B28943D1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E84F7-168E-CE2B-C876-D6B089DE7512}"/>
              </a:ext>
            </a:extLst>
          </p:cNvPr>
          <p:cNvSpPr/>
          <p:nvPr/>
        </p:nvSpPr>
        <p:spPr bwMode="white">
          <a:xfrm>
            <a:off x="1320000" y="1182134"/>
            <a:ext cx="438095" cy="4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58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F8DE4-923D-9EC6-E8E6-6939F7B85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E412A-1531-0B69-EA34-210E945C7801}"/>
              </a:ext>
            </a:extLst>
          </p:cNvPr>
          <p:cNvSpPr/>
          <p:nvPr/>
        </p:nvSpPr>
        <p:spPr bwMode="white">
          <a:xfrm>
            <a:off x="2711624" y="3124981"/>
            <a:ext cx="6264696" cy="10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139697-064C-074A-3D95-C8C0DBB26F7D}"/>
              </a:ext>
            </a:extLst>
          </p:cNvPr>
          <p:cNvSpPr/>
          <p:nvPr/>
        </p:nvSpPr>
        <p:spPr bwMode="white">
          <a:xfrm>
            <a:off x="5520000" y="3698875"/>
            <a:ext cx="1190476" cy="6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74E942-22AD-4182-4329-16A9CB727901}"/>
              </a:ext>
            </a:extLst>
          </p:cNvPr>
          <p:cNvSpPr/>
          <p:nvPr/>
        </p:nvSpPr>
        <p:spPr bwMode="white">
          <a:xfrm>
            <a:off x="8634285" y="3284985"/>
            <a:ext cx="1714286" cy="10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3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ABEAB-7F36-C47E-4465-9B788DBE3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DB138E-58B9-78A2-C281-A1C5382CBE4F}"/>
              </a:ext>
            </a:extLst>
          </p:cNvPr>
          <p:cNvSpPr/>
          <p:nvPr/>
        </p:nvSpPr>
        <p:spPr bwMode="white">
          <a:xfrm>
            <a:off x="1835524" y="3083502"/>
            <a:ext cx="85689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80CB3E4-C9DE-559B-D57D-9F1F4E9950A9}"/>
              </a:ext>
            </a:extLst>
          </p:cNvPr>
          <p:cNvSpPr/>
          <p:nvPr/>
        </p:nvSpPr>
        <p:spPr bwMode="white">
          <a:xfrm>
            <a:off x="1176099" y="4317080"/>
            <a:ext cx="196757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A3720D-8D9B-004B-271F-4A63C142FDF8}"/>
              </a:ext>
            </a:extLst>
          </p:cNvPr>
          <p:cNvSpPr/>
          <p:nvPr/>
        </p:nvSpPr>
        <p:spPr bwMode="white">
          <a:xfrm>
            <a:off x="4007768" y="3947598"/>
            <a:ext cx="1800200" cy="6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33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4F0D7-319A-0FA1-612B-129D1A537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840734-2555-EE36-F5B0-E26A36E668AE}"/>
              </a:ext>
            </a:extLst>
          </p:cNvPr>
          <p:cNvSpPr/>
          <p:nvPr/>
        </p:nvSpPr>
        <p:spPr bwMode="white">
          <a:xfrm>
            <a:off x="1415480" y="2958980"/>
            <a:ext cx="9001000" cy="94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CB59F9-3311-7131-D97B-8DC5E4D6CF9C}"/>
              </a:ext>
            </a:extLst>
          </p:cNvPr>
          <p:cNvSpPr/>
          <p:nvPr/>
        </p:nvSpPr>
        <p:spPr bwMode="white">
          <a:xfrm>
            <a:off x="1034904" y="4273003"/>
            <a:ext cx="2520280" cy="94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C4A5F2-F24A-117A-9C63-A71E64E7209E}"/>
              </a:ext>
            </a:extLst>
          </p:cNvPr>
          <p:cNvSpPr/>
          <p:nvPr/>
        </p:nvSpPr>
        <p:spPr bwMode="white">
          <a:xfrm>
            <a:off x="5244551" y="3905040"/>
            <a:ext cx="1342857" cy="6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A09EA4-48FA-1181-87D7-C50A6ED7131E}"/>
              </a:ext>
            </a:extLst>
          </p:cNvPr>
          <p:cNvSpPr/>
          <p:nvPr/>
        </p:nvSpPr>
        <p:spPr bwMode="white">
          <a:xfrm>
            <a:off x="1034038" y="5224117"/>
            <a:ext cx="2104636" cy="6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A4431B0-EBA7-5C7B-C567-46B861F4E4BF}"/>
              </a:ext>
            </a:extLst>
          </p:cNvPr>
          <p:cNvSpPr/>
          <p:nvPr/>
        </p:nvSpPr>
        <p:spPr bwMode="white">
          <a:xfrm>
            <a:off x="8335056" y="3905040"/>
            <a:ext cx="1342857" cy="60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98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D413A-44E4-B475-43DB-8D5353F5D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97CF25-37CB-22ED-3852-8DEF5C394C3A}"/>
              </a:ext>
            </a:extLst>
          </p:cNvPr>
          <p:cNvSpPr/>
          <p:nvPr/>
        </p:nvSpPr>
        <p:spPr bwMode="white">
          <a:xfrm>
            <a:off x="1199456" y="4341120"/>
            <a:ext cx="2952328" cy="81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B0CC67-A237-7660-9332-6E3890CF4999}"/>
              </a:ext>
            </a:extLst>
          </p:cNvPr>
          <p:cNvSpPr/>
          <p:nvPr/>
        </p:nvSpPr>
        <p:spPr bwMode="white">
          <a:xfrm>
            <a:off x="1703512" y="3021805"/>
            <a:ext cx="8640960" cy="92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D9DE82-22C6-6DC6-8F94-866DC713C6B1}"/>
              </a:ext>
            </a:extLst>
          </p:cNvPr>
          <p:cNvSpPr/>
          <p:nvPr/>
        </p:nvSpPr>
        <p:spPr bwMode="white">
          <a:xfrm>
            <a:off x="3959811" y="3950268"/>
            <a:ext cx="2280205" cy="65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9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0EBC2-6F3E-26FA-B40D-3C722869E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14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E3252-FD3A-B70C-AF8D-3C40437BF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3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C9B3B2-BE15-C3E6-A7E8-AE480EE5E66D}"/>
              </a:ext>
            </a:extLst>
          </p:cNvPr>
          <p:cNvSpPr/>
          <p:nvPr/>
        </p:nvSpPr>
        <p:spPr bwMode="white">
          <a:xfrm>
            <a:off x="1997174" y="4205684"/>
            <a:ext cx="190091" cy="24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57EEE8-F811-DF28-D40B-556F3F3EA2B7}"/>
              </a:ext>
            </a:extLst>
          </p:cNvPr>
          <p:cNvSpPr/>
          <p:nvPr/>
        </p:nvSpPr>
        <p:spPr bwMode="white">
          <a:xfrm>
            <a:off x="3921847" y="4211628"/>
            <a:ext cx="172270" cy="23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5BC2A-604D-FD04-48E6-DA29263E45EC}"/>
              </a:ext>
            </a:extLst>
          </p:cNvPr>
          <p:cNvSpPr/>
          <p:nvPr/>
        </p:nvSpPr>
        <p:spPr bwMode="white">
          <a:xfrm>
            <a:off x="5876221" y="4211628"/>
            <a:ext cx="136627" cy="23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13A48A-CEF1-47ED-632B-2E3836EFA24B}"/>
              </a:ext>
            </a:extLst>
          </p:cNvPr>
          <p:cNvSpPr/>
          <p:nvPr/>
        </p:nvSpPr>
        <p:spPr bwMode="white">
          <a:xfrm>
            <a:off x="1997174" y="6399120"/>
            <a:ext cx="178210" cy="23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003199-2F96-2668-67CB-5C3185F6167A}"/>
              </a:ext>
            </a:extLst>
          </p:cNvPr>
          <p:cNvSpPr/>
          <p:nvPr/>
        </p:nvSpPr>
        <p:spPr bwMode="white">
          <a:xfrm>
            <a:off x="3915907" y="6399120"/>
            <a:ext cx="196031" cy="23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05F775-A64C-BD64-E3B8-BC61B54F9917}"/>
              </a:ext>
            </a:extLst>
          </p:cNvPr>
          <p:cNvSpPr/>
          <p:nvPr/>
        </p:nvSpPr>
        <p:spPr bwMode="white">
          <a:xfrm>
            <a:off x="5840579" y="6399120"/>
            <a:ext cx="190091" cy="23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505CE-A648-39BE-F6B0-D15DA53D9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6569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81DA7-D000-A8BD-1E31-3C2181929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423C4-F2E0-D54B-A046-E65ACFB379CD}"/>
              </a:ext>
            </a:extLst>
          </p:cNvPr>
          <p:cNvSpPr/>
          <p:nvPr/>
        </p:nvSpPr>
        <p:spPr bwMode="white">
          <a:xfrm>
            <a:off x="1320190" y="1102513"/>
            <a:ext cx="313142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5037D-90FB-56D8-7E77-5FDAB020EFFD}"/>
              </a:ext>
            </a:extLst>
          </p:cNvPr>
          <p:cNvSpPr/>
          <p:nvPr/>
        </p:nvSpPr>
        <p:spPr bwMode="white">
          <a:xfrm>
            <a:off x="1276698" y="3651879"/>
            <a:ext cx="400126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6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E109B-4458-8A82-AC15-1C9C6032D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56812-75E9-C2C3-1160-57BAEF668D51}"/>
              </a:ext>
            </a:extLst>
          </p:cNvPr>
          <p:cNvSpPr/>
          <p:nvPr/>
        </p:nvSpPr>
        <p:spPr bwMode="white">
          <a:xfrm>
            <a:off x="1386666" y="1134199"/>
            <a:ext cx="342857" cy="40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93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BA46D-A4A7-1CB4-0F63-F39BB9F0D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64C0C-0B1D-F5BB-2E3C-B59DFBB5B321}"/>
              </a:ext>
            </a:extLst>
          </p:cNvPr>
          <p:cNvSpPr/>
          <p:nvPr/>
        </p:nvSpPr>
        <p:spPr bwMode="white">
          <a:xfrm>
            <a:off x="1358095" y="1162856"/>
            <a:ext cx="371428" cy="41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9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73143-9921-FC7C-1E46-2029ADDA4C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1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1E2B2-7B1C-9363-131F-00526394E3C1}"/>
              </a:ext>
            </a:extLst>
          </p:cNvPr>
          <p:cNvSpPr/>
          <p:nvPr/>
        </p:nvSpPr>
        <p:spPr bwMode="white">
          <a:xfrm>
            <a:off x="2087444" y="2170659"/>
            <a:ext cx="289576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00155-8E5F-29E5-F145-D8C2A709B020}"/>
              </a:ext>
            </a:extLst>
          </p:cNvPr>
          <p:cNvSpPr/>
          <p:nvPr/>
        </p:nvSpPr>
        <p:spPr bwMode="white">
          <a:xfrm>
            <a:off x="2071357" y="4656469"/>
            <a:ext cx="313707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2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F60C8-89A4-9324-DD87-7079098EB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66A92-4043-9E08-9F70-73D3747E63FD}"/>
              </a:ext>
            </a:extLst>
          </p:cNvPr>
          <p:cNvSpPr/>
          <p:nvPr/>
        </p:nvSpPr>
        <p:spPr bwMode="white">
          <a:xfrm>
            <a:off x="1358095" y="1038744"/>
            <a:ext cx="371428" cy="41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EE87D-CD2B-5F72-73B1-395D8F185796}"/>
              </a:ext>
            </a:extLst>
          </p:cNvPr>
          <p:cNvSpPr/>
          <p:nvPr/>
        </p:nvSpPr>
        <p:spPr bwMode="white">
          <a:xfrm>
            <a:off x="1377142" y="3985042"/>
            <a:ext cx="342857" cy="4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48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954E8-8FF6-59C6-41A8-F02C32F80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7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48B9E6-D388-ED1A-1CB1-FCC43226E32B}"/>
              </a:ext>
            </a:extLst>
          </p:cNvPr>
          <p:cNvSpPr/>
          <p:nvPr/>
        </p:nvSpPr>
        <p:spPr bwMode="white">
          <a:xfrm>
            <a:off x="2024140" y="2117635"/>
            <a:ext cx="365795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F0C0F-379B-D802-6898-E45A0D9A1D20}"/>
              </a:ext>
            </a:extLst>
          </p:cNvPr>
          <p:cNvSpPr/>
          <p:nvPr/>
        </p:nvSpPr>
        <p:spPr bwMode="white">
          <a:xfrm>
            <a:off x="2071852" y="3756530"/>
            <a:ext cx="286274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39C94-5F29-21DF-17DE-54911DCBA960}"/>
              </a:ext>
            </a:extLst>
          </p:cNvPr>
          <p:cNvSpPr/>
          <p:nvPr/>
        </p:nvSpPr>
        <p:spPr bwMode="white">
          <a:xfrm>
            <a:off x="2071852" y="4575977"/>
            <a:ext cx="286274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EBE28F-30E3-EE22-20E9-F1EBC1B5ECA6}"/>
              </a:ext>
            </a:extLst>
          </p:cNvPr>
          <p:cNvSpPr/>
          <p:nvPr/>
        </p:nvSpPr>
        <p:spPr bwMode="white">
          <a:xfrm>
            <a:off x="2024140" y="5395425"/>
            <a:ext cx="365795" cy="33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8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3226E-EC50-13D1-F392-B7C41D1D4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2822B3-45B9-8213-CDEA-29B5DAB220CA}"/>
              </a:ext>
            </a:extLst>
          </p:cNvPr>
          <p:cNvSpPr/>
          <p:nvPr/>
        </p:nvSpPr>
        <p:spPr bwMode="white">
          <a:xfrm>
            <a:off x="2097078" y="2163161"/>
            <a:ext cx="317787" cy="350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F4D1E5-60B0-0372-629A-5A99EFFED7C0}"/>
              </a:ext>
            </a:extLst>
          </p:cNvPr>
          <p:cNvSpPr/>
          <p:nvPr/>
        </p:nvSpPr>
        <p:spPr bwMode="white">
          <a:xfrm>
            <a:off x="2064485" y="4610753"/>
            <a:ext cx="382974" cy="34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7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FA8E7-8414-D929-8520-1437F31247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8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3D711B-12A8-07FD-1C77-3017413141EE}"/>
              </a:ext>
            </a:extLst>
          </p:cNvPr>
          <p:cNvSpPr/>
          <p:nvPr/>
        </p:nvSpPr>
        <p:spPr bwMode="white">
          <a:xfrm>
            <a:off x="1307701" y="1099810"/>
            <a:ext cx="306627" cy="3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F9D41-1AF5-E014-CF8F-BB7AD1D92697}"/>
              </a:ext>
            </a:extLst>
          </p:cNvPr>
          <p:cNvSpPr/>
          <p:nvPr/>
        </p:nvSpPr>
        <p:spPr bwMode="white">
          <a:xfrm>
            <a:off x="1307701" y="2795431"/>
            <a:ext cx="306627" cy="3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73C0D1-1F4B-799C-A140-419F54AA4CC7}"/>
              </a:ext>
            </a:extLst>
          </p:cNvPr>
          <p:cNvSpPr/>
          <p:nvPr/>
        </p:nvSpPr>
        <p:spPr bwMode="white">
          <a:xfrm>
            <a:off x="1290666" y="4499573"/>
            <a:ext cx="332179" cy="36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2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1D06F-E83B-B933-5763-BE52918B1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9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39FF65-A4B8-3CCA-8E10-E4EEDBB3EE5A}"/>
              </a:ext>
            </a:extLst>
          </p:cNvPr>
          <p:cNvSpPr/>
          <p:nvPr/>
        </p:nvSpPr>
        <p:spPr bwMode="white">
          <a:xfrm>
            <a:off x="2235496" y="3367514"/>
            <a:ext cx="349729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A1844D-4978-1A31-6ADE-D52D40D4BDB7}"/>
              </a:ext>
            </a:extLst>
          </p:cNvPr>
          <p:cNvSpPr/>
          <p:nvPr/>
        </p:nvSpPr>
        <p:spPr bwMode="white">
          <a:xfrm>
            <a:off x="2199626" y="4264710"/>
            <a:ext cx="421469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E477A5-9FE7-7662-85BE-4DC37C44D6D4}"/>
              </a:ext>
            </a:extLst>
          </p:cNvPr>
          <p:cNvSpPr/>
          <p:nvPr/>
        </p:nvSpPr>
        <p:spPr bwMode="white">
          <a:xfrm>
            <a:off x="2253431" y="6068074"/>
            <a:ext cx="322827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89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79390-9B64-932D-F60E-AF1E59D5F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6FB9C-E297-BDCD-989A-E3F3ABD4760A}"/>
              </a:ext>
            </a:extLst>
          </p:cNvPr>
          <p:cNvSpPr/>
          <p:nvPr/>
        </p:nvSpPr>
        <p:spPr bwMode="white">
          <a:xfrm>
            <a:off x="1358095" y="1210110"/>
            <a:ext cx="371428" cy="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8E4D0-DFAD-BC60-ADA5-AC7CF8FCECA4}"/>
              </a:ext>
            </a:extLst>
          </p:cNvPr>
          <p:cNvSpPr/>
          <p:nvPr/>
        </p:nvSpPr>
        <p:spPr bwMode="white">
          <a:xfrm>
            <a:off x="1329523" y="3124520"/>
            <a:ext cx="438095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6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2023-08-06T14:18:05Z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