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74" autoAdjust="0"/>
    <p:restoredTop sz="94660"/>
  </p:normalViewPr>
  <p:slideViewPr>
    <p:cSldViewPr showGuides="1">
      <p:cViewPr varScale="1">
        <p:scale>
          <a:sx n="64" d="100"/>
          <a:sy n="64" d="100"/>
        </p:scale>
        <p:origin x="31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19C610D-8F46-E351-E8B6-9F7557D967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3009952"/>
            <a:ext cx="11295238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726E7-8333-5989-FC8F-7249CF7935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48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258935-B45C-CD6E-0A6E-BA94060CF90E}"/>
              </a:ext>
            </a:extLst>
          </p:cNvPr>
          <p:cNvSpPr/>
          <p:nvPr/>
        </p:nvSpPr>
        <p:spPr bwMode="white">
          <a:xfrm>
            <a:off x="2274052" y="4429509"/>
            <a:ext cx="777026" cy="55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F050B7-C629-DA3D-416A-01F3B0EBA3C8}"/>
              </a:ext>
            </a:extLst>
          </p:cNvPr>
          <p:cNvSpPr/>
          <p:nvPr/>
        </p:nvSpPr>
        <p:spPr bwMode="white">
          <a:xfrm>
            <a:off x="6936208" y="5977085"/>
            <a:ext cx="897729" cy="49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E70E6F-D87C-AE1D-4342-9D877900D69F}"/>
              </a:ext>
            </a:extLst>
          </p:cNvPr>
          <p:cNvSpPr/>
          <p:nvPr/>
        </p:nvSpPr>
        <p:spPr bwMode="white">
          <a:xfrm>
            <a:off x="2145805" y="5977085"/>
            <a:ext cx="1538964" cy="71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00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C32CF-4C69-D7B9-55D5-B3DFD16A11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5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24859-6505-5D7D-A646-C19662342CC3}"/>
              </a:ext>
            </a:extLst>
          </p:cNvPr>
          <p:cNvSpPr/>
          <p:nvPr/>
        </p:nvSpPr>
        <p:spPr bwMode="white">
          <a:xfrm>
            <a:off x="7244688" y="988134"/>
            <a:ext cx="419386" cy="35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F198AD-4068-2D7A-BF3A-A7CA9C441818}"/>
              </a:ext>
            </a:extLst>
          </p:cNvPr>
          <p:cNvSpPr/>
          <p:nvPr/>
        </p:nvSpPr>
        <p:spPr bwMode="white">
          <a:xfrm>
            <a:off x="2187853" y="2811327"/>
            <a:ext cx="112911" cy="7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6A10FA-C5AC-CE8A-5F6B-0547010A21C7}"/>
              </a:ext>
            </a:extLst>
          </p:cNvPr>
          <p:cNvSpPr/>
          <p:nvPr/>
        </p:nvSpPr>
        <p:spPr bwMode="white">
          <a:xfrm>
            <a:off x="1663619" y="2666117"/>
            <a:ext cx="1121052" cy="76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AC3267-C10A-DEAA-2AB4-DB3539CE7C5C}"/>
              </a:ext>
            </a:extLst>
          </p:cNvPr>
          <p:cNvSpPr/>
          <p:nvPr/>
        </p:nvSpPr>
        <p:spPr bwMode="white">
          <a:xfrm>
            <a:off x="3849269" y="2666117"/>
            <a:ext cx="1056531" cy="76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A6DBCD-BF90-6C94-6C75-A63D0096F71A}"/>
              </a:ext>
            </a:extLst>
          </p:cNvPr>
          <p:cNvSpPr/>
          <p:nvPr/>
        </p:nvSpPr>
        <p:spPr bwMode="white">
          <a:xfrm>
            <a:off x="5873616" y="2666117"/>
            <a:ext cx="604884" cy="76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11551E-E813-59CE-1069-09719A478F76}"/>
              </a:ext>
            </a:extLst>
          </p:cNvPr>
          <p:cNvSpPr/>
          <p:nvPr/>
        </p:nvSpPr>
        <p:spPr bwMode="white">
          <a:xfrm>
            <a:off x="5735960" y="4329346"/>
            <a:ext cx="1508728" cy="76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16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318C1-ED47-94DC-5E77-90F9C739F9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2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E2AA30-AC13-1124-6329-E6D512475F9C}"/>
              </a:ext>
            </a:extLst>
          </p:cNvPr>
          <p:cNvSpPr/>
          <p:nvPr/>
        </p:nvSpPr>
        <p:spPr bwMode="white">
          <a:xfrm>
            <a:off x="2319930" y="2148470"/>
            <a:ext cx="385865" cy="3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F27972-DE70-9C1A-4281-24E5506A7C33}"/>
              </a:ext>
            </a:extLst>
          </p:cNvPr>
          <p:cNvSpPr/>
          <p:nvPr/>
        </p:nvSpPr>
        <p:spPr bwMode="white">
          <a:xfrm>
            <a:off x="2348164" y="2986117"/>
            <a:ext cx="310574" cy="3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232F96-B0D3-0847-5A69-A2E2123FD67A}"/>
              </a:ext>
            </a:extLst>
          </p:cNvPr>
          <p:cNvSpPr/>
          <p:nvPr/>
        </p:nvSpPr>
        <p:spPr bwMode="white">
          <a:xfrm>
            <a:off x="2282285" y="3823764"/>
            <a:ext cx="432922" cy="3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C3DB98-86D8-9A40-07A8-DCBAD91FBA4A}"/>
              </a:ext>
            </a:extLst>
          </p:cNvPr>
          <p:cNvSpPr/>
          <p:nvPr/>
        </p:nvSpPr>
        <p:spPr bwMode="white">
          <a:xfrm>
            <a:off x="2319930" y="4661411"/>
            <a:ext cx="367042" cy="41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F77E45-8949-6524-98D0-F4C09E5E7721}"/>
              </a:ext>
            </a:extLst>
          </p:cNvPr>
          <p:cNvSpPr/>
          <p:nvPr/>
        </p:nvSpPr>
        <p:spPr bwMode="white">
          <a:xfrm>
            <a:off x="2338753" y="5517882"/>
            <a:ext cx="338808" cy="3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D0AE0-C22A-7E6D-E2C6-FDD67696AC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7"/>
          <a:stretch/>
        </p:blipFill>
        <p:spPr>
          <a:xfrm>
            <a:off x="720000" y="972000"/>
            <a:ext cx="10213298" cy="94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EDDFC89-3226-4A94-E03E-7D33765C9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060848"/>
            <a:ext cx="9217024" cy="4784568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CB2DE0E-8301-CDEF-53E8-5C0ACD3CCDF0}"/>
              </a:ext>
            </a:extLst>
          </p:cNvPr>
          <p:cNvCxnSpPr>
            <a:cxnSpLocks/>
          </p:cNvCxnSpPr>
          <p:nvPr/>
        </p:nvCxnSpPr>
        <p:spPr>
          <a:xfrm>
            <a:off x="4890147" y="3429000"/>
            <a:ext cx="936502" cy="216024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889106E-F6C5-E61C-B077-190130E332F9}"/>
              </a:ext>
            </a:extLst>
          </p:cNvPr>
          <p:cNvCxnSpPr>
            <a:cxnSpLocks/>
          </p:cNvCxnSpPr>
          <p:nvPr/>
        </p:nvCxnSpPr>
        <p:spPr>
          <a:xfrm flipV="1">
            <a:off x="4864827" y="2899792"/>
            <a:ext cx="961822" cy="2689448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953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5189D84-3C87-279A-0B4A-4E6FEEB45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1026147"/>
            <a:ext cx="7295238" cy="5723809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9E0BD85-0EA3-5D7D-B676-7FB8528544C3}"/>
              </a:ext>
            </a:extLst>
          </p:cNvPr>
          <p:cNvCxnSpPr>
            <a:cxnSpLocks/>
          </p:cNvCxnSpPr>
          <p:nvPr/>
        </p:nvCxnSpPr>
        <p:spPr>
          <a:xfrm>
            <a:off x="3472869" y="1844824"/>
            <a:ext cx="894750" cy="1728192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9619399-2412-6C2F-7849-A1F78C1692DB}"/>
              </a:ext>
            </a:extLst>
          </p:cNvPr>
          <p:cNvCxnSpPr>
            <a:cxnSpLocks/>
          </p:cNvCxnSpPr>
          <p:nvPr/>
        </p:nvCxnSpPr>
        <p:spPr>
          <a:xfrm>
            <a:off x="3472869" y="4149080"/>
            <a:ext cx="894750" cy="144016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5B5466B-4223-CAD2-6BBE-81356EAC4E08}"/>
              </a:ext>
            </a:extLst>
          </p:cNvPr>
          <p:cNvCxnSpPr>
            <a:cxnSpLocks/>
          </p:cNvCxnSpPr>
          <p:nvPr/>
        </p:nvCxnSpPr>
        <p:spPr>
          <a:xfrm flipH="1">
            <a:off x="3472869" y="1628800"/>
            <a:ext cx="834949" cy="432048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556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EE2E7-1178-6B67-D7D3-2985D103E3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81A1EE-3BF8-652A-A481-557F535E1834}"/>
              </a:ext>
            </a:extLst>
          </p:cNvPr>
          <p:cNvSpPr/>
          <p:nvPr/>
        </p:nvSpPr>
        <p:spPr bwMode="white">
          <a:xfrm>
            <a:off x="2177074" y="2131024"/>
            <a:ext cx="403767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112004-E846-49EF-67F6-5BF413450AD9}"/>
              </a:ext>
            </a:extLst>
          </p:cNvPr>
          <p:cNvSpPr/>
          <p:nvPr/>
        </p:nvSpPr>
        <p:spPr bwMode="white">
          <a:xfrm>
            <a:off x="2229739" y="4501756"/>
            <a:ext cx="315992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51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4D2C5-CFB7-43F1-47D0-A09265A557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21CAE2-9BF3-F626-6913-45CB9C1B21D4}"/>
              </a:ext>
            </a:extLst>
          </p:cNvPr>
          <p:cNvSpPr/>
          <p:nvPr/>
        </p:nvSpPr>
        <p:spPr bwMode="white">
          <a:xfrm>
            <a:off x="1320000" y="1124541"/>
            <a:ext cx="447619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54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B773B-8FB2-8C51-E459-41BFB19E8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639EF3-6896-C153-CC4F-B30E4F560C89}"/>
              </a:ext>
            </a:extLst>
          </p:cNvPr>
          <p:cNvSpPr/>
          <p:nvPr/>
        </p:nvSpPr>
        <p:spPr bwMode="white">
          <a:xfrm>
            <a:off x="1377142" y="1134000"/>
            <a:ext cx="352380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B756DEA-F49B-AF0F-0477-E4590F9A12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4"/>
          <a:stretch/>
        </p:blipFill>
        <p:spPr>
          <a:xfrm>
            <a:off x="2999656" y="1988840"/>
            <a:ext cx="7608248" cy="2421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169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B104A-C51F-EA3E-76B5-56F1D762F7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5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557AEC-A977-5BF6-F1F1-1151F2F90D2F}"/>
              </a:ext>
            </a:extLst>
          </p:cNvPr>
          <p:cNvSpPr/>
          <p:nvPr/>
        </p:nvSpPr>
        <p:spPr bwMode="white">
          <a:xfrm>
            <a:off x="3730206" y="2124000"/>
            <a:ext cx="308525" cy="35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5F848F-3E5B-425F-72F7-34033A13A026}"/>
              </a:ext>
            </a:extLst>
          </p:cNvPr>
          <p:cNvSpPr/>
          <p:nvPr/>
        </p:nvSpPr>
        <p:spPr bwMode="white">
          <a:xfrm>
            <a:off x="3730206" y="4503130"/>
            <a:ext cx="341879" cy="35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58EA23-1CF6-DE79-4F59-E0129B0B3307}"/>
              </a:ext>
            </a:extLst>
          </p:cNvPr>
          <p:cNvSpPr/>
          <p:nvPr/>
        </p:nvSpPr>
        <p:spPr bwMode="white">
          <a:xfrm>
            <a:off x="3571774" y="5287826"/>
            <a:ext cx="391910" cy="35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34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ECD6F-3C27-F36E-0B80-E0FD45B8DA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3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E43CA2-FA78-E33D-FF45-0A23E2136045}"/>
              </a:ext>
            </a:extLst>
          </p:cNvPr>
          <p:cNvSpPr/>
          <p:nvPr/>
        </p:nvSpPr>
        <p:spPr bwMode="white">
          <a:xfrm>
            <a:off x="3063579" y="1975297"/>
            <a:ext cx="348853" cy="39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9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2023-08-06T15:27:20Z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