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6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E84478-085B-425C-FCAF-CA82E75B9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28" y="3086143"/>
            <a:ext cx="12057143" cy="6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CD23B-6130-AC5C-0932-BD14F131D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3749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8B95F-3B0E-683B-D9AA-21FBC7FA3F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7787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C3546-5D48-305D-E67D-9856E6A07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3C96C-6208-A3C5-9048-48E9A9C43EBE}"/>
              </a:ext>
            </a:extLst>
          </p:cNvPr>
          <p:cNvSpPr/>
          <p:nvPr/>
        </p:nvSpPr>
        <p:spPr bwMode="white">
          <a:xfrm>
            <a:off x="1396190" y="1134193"/>
            <a:ext cx="304761" cy="39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6EC28-F5D8-AC7A-661C-6C2D0C6C2700}"/>
              </a:ext>
            </a:extLst>
          </p:cNvPr>
          <p:cNvSpPr/>
          <p:nvPr/>
        </p:nvSpPr>
        <p:spPr bwMode="white">
          <a:xfrm>
            <a:off x="1396190" y="2803835"/>
            <a:ext cx="304761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E7568-66A0-C00C-C529-B42D19673010}"/>
              </a:ext>
            </a:extLst>
          </p:cNvPr>
          <p:cNvSpPr/>
          <p:nvPr/>
        </p:nvSpPr>
        <p:spPr bwMode="white">
          <a:xfrm>
            <a:off x="1348571" y="4483017"/>
            <a:ext cx="380952" cy="400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9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917C1-B18E-0140-99B1-43B3A5D84A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6D9719-93E7-9992-7F98-7D8D5F094859}"/>
              </a:ext>
            </a:extLst>
          </p:cNvPr>
          <p:cNvSpPr/>
          <p:nvPr/>
        </p:nvSpPr>
        <p:spPr bwMode="white">
          <a:xfrm>
            <a:off x="8184232" y="5545002"/>
            <a:ext cx="2448271" cy="69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C24E31-5F22-CB06-E9C7-EA6D6B640FDF}"/>
              </a:ext>
            </a:extLst>
          </p:cNvPr>
          <p:cNvSpPr/>
          <p:nvPr/>
        </p:nvSpPr>
        <p:spPr bwMode="white">
          <a:xfrm>
            <a:off x="2339047" y="5748238"/>
            <a:ext cx="444585" cy="73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B543F8-6868-81A8-010B-5E5937D7AD49}"/>
              </a:ext>
            </a:extLst>
          </p:cNvPr>
          <p:cNvSpPr/>
          <p:nvPr/>
        </p:nvSpPr>
        <p:spPr bwMode="white">
          <a:xfrm>
            <a:off x="2207568" y="5373216"/>
            <a:ext cx="2892857" cy="85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EB622-3432-C55F-F7DE-6AAB65E53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74932-D4E2-32E4-9F11-C050E011DEDB}"/>
              </a:ext>
            </a:extLst>
          </p:cNvPr>
          <p:cNvSpPr/>
          <p:nvPr/>
        </p:nvSpPr>
        <p:spPr bwMode="white">
          <a:xfrm>
            <a:off x="2091428" y="4127072"/>
            <a:ext cx="1104761" cy="7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E5852-F24B-B449-F751-EA8F467014FF}"/>
              </a:ext>
            </a:extLst>
          </p:cNvPr>
          <p:cNvSpPr/>
          <p:nvPr/>
        </p:nvSpPr>
        <p:spPr bwMode="white">
          <a:xfrm>
            <a:off x="7415238" y="4127072"/>
            <a:ext cx="1352380" cy="61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3A07A-4DA9-9E0C-27A5-0FC459A80A2A}"/>
              </a:ext>
            </a:extLst>
          </p:cNvPr>
          <p:cNvSpPr/>
          <p:nvPr/>
        </p:nvSpPr>
        <p:spPr bwMode="white">
          <a:xfrm>
            <a:off x="1996190" y="4918223"/>
            <a:ext cx="200000" cy="1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2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3EA1D-6016-4BA1-6423-A74B02D29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6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13C21-53D8-EA86-B245-FFD96159B329}"/>
              </a:ext>
            </a:extLst>
          </p:cNvPr>
          <p:cNvSpPr/>
          <p:nvPr/>
        </p:nvSpPr>
        <p:spPr bwMode="white">
          <a:xfrm>
            <a:off x="1820797" y="1825574"/>
            <a:ext cx="254030" cy="28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072A5E-D186-9616-F9C1-A56FD554DCF2}"/>
              </a:ext>
            </a:extLst>
          </p:cNvPr>
          <p:cNvSpPr/>
          <p:nvPr/>
        </p:nvSpPr>
        <p:spPr bwMode="white">
          <a:xfrm>
            <a:off x="1820797" y="2398968"/>
            <a:ext cx="267057" cy="27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AACF7B-727E-5E75-87D4-26062A3A0E0A}"/>
              </a:ext>
            </a:extLst>
          </p:cNvPr>
          <p:cNvSpPr/>
          <p:nvPr/>
        </p:nvSpPr>
        <p:spPr bwMode="white">
          <a:xfrm>
            <a:off x="1794743" y="2965846"/>
            <a:ext cx="299625" cy="27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64EFB-7841-3DE1-F71A-7B4F3FC50116}"/>
              </a:ext>
            </a:extLst>
          </p:cNvPr>
          <p:cNvSpPr/>
          <p:nvPr/>
        </p:nvSpPr>
        <p:spPr bwMode="white">
          <a:xfrm>
            <a:off x="1833824" y="3539239"/>
            <a:ext cx="234489" cy="27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8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3869F-89A9-B133-346F-22449CFFD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9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84D78-346F-DE0D-D115-BD4230E587B1}"/>
              </a:ext>
            </a:extLst>
          </p:cNvPr>
          <p:cNvSpPr/>
          <p:nvPr/>
        </p:nvSpPr>
        <p:spPr bwMode="white">
          <a:xfrm>
            <a:off x="2794857" y="3086430"/>
            <a:ext cx="1073829" cy="57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9E1F68-4E7E-77DB-1C1C-52967CB6DBD4}"/>
              </a:ext>
            </a:extLst>
          </p:cNvPr>
          <p:cNvSpPr/>
          <p:nvPr/>
        </p:nvSpPr>
        <p:spPr bwMode="white">
          <a:xfrm>
            <a:off x="5233724" y="3086430"/>
            <a:ext cx="527814" cy="57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39772-EC4D-3942-2A5A-462E114A97E2}"/>
              </a:ext>
            </a:extLst>
          </p:cNvPr>
          <p:cNvSpPr/>
          <p:nvPr/>
        </p:nvSpPr>
        <p:spPr bwMode="white">
          <a:xfrm>
            <a:off x="7108376" y="3359848"/>
            <a:ext cx="591516" cy="58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B1FBD0-25FC-EB9B-66F3-573344C366BE}"/>
              </a:ext>
            </a:extLst>
          </p:cNvPr>
          <p:cNvSpPr/>
          <p:nvPr/>
        </p:nvSpPr>
        <p:spPr bwMode="white">
          <a:xfrm>
            <a:off x="2731155" y="5802379"/>
            <a:ext cx="1346837" cy="57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DCB183-77D7-891C-2B5E-2DAEF0EAEC51}"/>
              </a:ext>
            </a:extLst>
          </p:cNvPr>
          <p:cNvSpPr/>
          <p:nvPr/>
        </p:nvSpPr>
        <p:spPr bwMode="white">
          <a:xfrm>
            <a:off x="5188223" y="5802379"/>
            <a:ext cx="964626" cy="57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DD030A-6732-6CF5-BA4F-9A12E7EBDA9C}"/>
              </a:ext>
            </a:extLst>
          </p:cNvPr>
          <p:cNvSpPr/>
          <p:nvPr/>
        </p:nvSpPr>
        <p:spPr bwMode="white">
          <a:xfrm>
            <a:off x="9419840" y="5802379"/>
            <a:ext cx="518714" cy="57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6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42797-697A-AAAC-EEBF-CEAD92F9F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43"/>
          <a:stretch/>
        </p:blipFill>
        <p:spPr>
          <a:xfrm>
            <a:off x="720000" y="972000"/>
            <a:ext cx="10800000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983E8-F64F-AAA8-A919-52C012F9E209}"/>
              </a:ext>
            </a:extLst>
          </p:cNvPr>
          <p:cNvSpPr/>
          <p:nvPr/>
        </p:nvSpPr>
        <p:spPr bwMode="white">
          <a:xfrm>
            <a:off x="1967619" y="2830009"/>
            <a:ext cx="1714285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FBB1B4-261E-CED3-E7A8-14D7D8E2D9FA}"/>
              </a:ext>
            </a:extLst>
          </p:cNvPr>
          <p:cNvSpPr/>
          <p:nvPr/>
        </p:nvSpPr>
        <p:spPr bwMode="white">
          <a:xfrm>
            <a:off x="4929523" y="2830009"/>
            <a:ext cx="1038095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8F932-BE33-2906-E85E-2F835F5576C9}"/>
              </a:ext>
            </a:extLst>
          </p:cNvPr>
          <p:cNvSpPr/>
          <p:nvPr/>
        </p:nvSpPr>
        <p:spPr bwMode="white">
          <a:xfrm>
            <a:off x="8053333" y="2830009"/>
            <a:ext cx="1276191" cy="6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45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42797-697A-AAAC-EEBF-CEAD92F9F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57"/>
          <a:stretch/>
        </p:blipFill>
        <p:spPr>
          <a:xfrm>
            <a:off x="720000" y="836712"/>
            <a:ext cx="10800000" cy="294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077BF-E031-F8F6-0478-E6F33AED0A4C}"/>
              </a:ext>
            </a:extLst>
          </p:cNvPr>
          <p:cNvSpPr/>
          <p:nvPr/>
        </p:nvSpPr>
        <p:spPr bwMode="white">
          <a:xfrm>
            <a:off x="2034285" y="2808166"/>
            <a:ext cx="1066666" cy="6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400451-C874-3A19-D914-B6B5FB9DE7EA}"/>
              </a:ext>
            </a:extLst>
          </p:cNvPr>
          <p:cNvSpPr/>
          <p:nvPr/>
        </p:nvSpPr>
        <p:spPr bwMode="white">
          <a:xfrm>
            <a:off x="4539047" y="2808166"/>
            <a:ext cx="1047619" cy="6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3A6476-37DD-C0F0-92CD-74FD89966E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5559" b="-66049"/>
          <a:stretch/>
        </p:blipFill>
        <p:spPr>
          <a:xfrm>
            <a:off x="1415480" y="3780312"/>
            <a:ext cx="1559576" cy="108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F57CA5A-1B6C-E4E5-DFBD-F72E7C35871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7235"/>
            <a:ext cx="10800000" cy="205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5EA402-3F89-339A-36F1-638219F45FBD}"/>
              </a:ext>
            </a:extLst>
          </p:cNvPr>
          <p:cNvSpPr/>
          <p:nvPr/>
        </p:nvSpPr>
        <p:spPr bwMode="white">
          <a:xfrm>
            <a:off x="1671458" y="5517232"/>
            <a:ext cx="7088838" cy="96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2EAB2C-A54C-6162-A0F0-7505FE4E6EC5}"/>
              </a:ext>
            </a:extLst>
          </p:cNvPr>
          <p:cNvSpPr/>
          <p:nvPr/>
        </p:nvSpPr>
        <p:spPr bwMode="white">
          <a:xfrm>
            <a:off x="2405401" y="6161159"/>
            <a:ext cx="569655" cy="6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1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C28F9-5348-2C71-E4F1-ABE546977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17A9F-F058-0A63-B0C3-DEA8B8FDD5B9}"/>
              </a:ext>
            </a:extLst>
          </p:cNvPr>
          <p:cNvSpPr/>
          <p:nvPr/>
        </p:nvSpPr>
        <p:spPr bwMode="white">
          <a:xfrm>
            <a:off x="3653333" y="2248462"/>
            <a:ext cx="390476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5B8C2-8115-E742-F618-11D748537859}"/>
              </a:ext>
            </a:extLst>
          </p:cNvPr>
          <p:cNvSpPr/>
          <p:nvPr/>
        </p:nvSpPr>
        <p:spPr bwMode="white">
          <a:xfrm>
            <a:off x="3615238" y="3915484"/>
            <a:ext cx="447619" cy="4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03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7CF86-9EDA-1F7F-E540-B7F962A076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54266-A603-C4A3-F809-AE9E710C2F8F}"/>
              </a:ext>
            </a:extLst>
          </p:cNvPr>
          <p:cNvSpPr/>
          <p:nvPr/>
        </p:nvSpPr>
        <p:spPr bwMode="white">
          <a:xfrm>
            <a:off x="4196190" y="1114906"/>
            <a:ext cx="31428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A1AB4-E192-AD17-0CB0-C643889C6C6E}"/>
              </a:ext>
            </a:extLst>
          </p:cNvPr>
          <p:cNvSpPr/>
          <p:nvPr/>
        </p:nvSpPr>
        <p:spPr bwMode="white">
          <a:xfrm>
            <a:off x="2720000" y="2782146"/>
            <a:ext cx="371428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00F3A8-A03F-36F0-EB6D-812B3607587F}"/>
              </a:ext>
            </a:extLst>
          </p:cNvPr>
          <p:cNvSpPr/>
          <p:nvPr/>
        </p:nvSpPr>
        <p:spPr bwMode="white">
          <a:xfrm>
            <a:off x="2739047" y="4468441"/>
            <a:ext cx="342857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2023-08-07T01:53:42Z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