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7" autoAdjust="0"/>
    <p:restoredTop sz="94660"/>
  </p:normalViewPr>
  <p:slideViewPr>
    <p:cSldViewPr showGuides="1">
      <p:cViewPr varScale="1">
        <p:scale>
          <a:sx n="64" d="100"/>
          <a:sy n="64" d="100"/>
        </p:scale>
        <p:origin x="22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62641A-EFC5-75FC-56B6-0F423FFAB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3038524"/>
            <a:ext cx="11285714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F6A47-15BA-E4DA-6657-2995D822BC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FAAA98-51EF-9F05-5381-215A59C367D7}"/>
              </a:ext>
            </a:extLst>
          </p:cNvPr>
          <p:cNvSpPr/>
          <p:nvPr/>
        </p:nvSpPr>
        <p:spPr bwMode="white">
          <a:xfrm>
            <a:off x="7443809" y="1468060"/>
            <a:ext cx="571428" cy="314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BF77A7-8D18-6CE7-368E-B3872B026205}"/>
              </a:ext>
            </a:extLst>
          </p:cNvPr>
          <p:cNvSpPr/>
          <p:nvPr/>
        </p:nvSpPr>
        <p:spPr bwMode="white">
          <a:xfrm>
            <a:off x="8367619" y="1172332"/>
            <a:ext cx="1047619" cy="90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A188F-FEFD-7AA1-9349-7CC91CB21D11}"/>
              </a:ext>
            </a:extLst>
          </p:cNvPr>
          <p:cNvSpPr/>
          <p:nvPr/>
        </p:nvSpPr>
        <p:spPr bwMode="white">
          <a:xfrm>
            <a:off x="3262857" y="2393403"/>
            <a:ext cx="2504761" cy="61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824B12-2FA0-9E4F-AE0C-8EDFB8053ABE}"/>
              </a:ext>
            </a:extLst>
          </p:cNvPr>
          <p:cNvSpPr/>
          <p:nvPr/>
        </p:nvSpPr>
        <p:spPr bwMode="white">
          <a:xfrm>
            <a:off x="3653333" y="3624014"/>
            <a:ext cx="1266666" cy="78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9059E6-1C30-3C0C-0B40-D6D451DACCDE}"/>
              </a:ext>
            </a:extLst>
          </p:cNvPr>
          <p:cNvSpPr/>
          <p:nvPr/>
        </p:nvSpPr>
        <p:spPr bwMode="white">
          <a:xfrm>
            <a:off x="3796190" y="4415803"/>
            <a:ext cx="219047" cy="1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51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64F5B-53CC-1F7B-319E-FFFD7214A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FADE0-04B6-0490-C4F6-65DB87AC14DB}"/>
              </a:ext>
            </a:extLst>
          </p:cNvPr>
          <p:cNvSpPr/>
          <p:nvPr/>
        </p:nvSpPr>
        <p:spPr bwMode="white">
          <a:xfrm>
            <a:off x="5024761" y="2144283"/>
            <a:ext cx="1219047" cy="6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E2E6AB-B059-F4FA-CEBB-4FD08B5E4F06}"/>
              </a:ext>
            </a:extLst>
          </p:cNvPr>
          <p:cNvSpPr/>
          <p:nvPr/>
        </p:nvSpPr>
        <p:spPr bwMode="white">
          <a:xfrm>
            <a:off x="4662857" y="3373750"/>
            <a:ext cx="1190476" cy="89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35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CAAD5-FCE9-73B4-C2F8-42DD2D026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2828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9007F-65EE-0C93-0ADF-80DF29AAD6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B44B0-566D-DEB0-10BD-3A16115CAAFA}"/>
              </a:ext>
            </a:extLst>
          </p:cNvPr>
          <p:cNvSpPr/>
          <p:nvPr/>
        </p:nvSpPr>
        <p:spPr bwMode="white">
          <a:xfrm>
            <a:off x="1405714" y="1210309"/>
            <a:ext cx="295238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C47B8-8FC0-63BF-75B7-7BBB1D05F079}"/>
              </a:ext>
            </a:extLst>
          </p:cNvPr>
          <p:cNvSpPr/>
          <p:nvPr/>
        </p:nvSpPr>
        <p:spPr bwMode="white">
          <a:xfrm>
            <a:off x="1358095" y="2077758"/>
            <a:ext cx="380952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D4798A-E261-D1F9-B910-B51A68D201AD}"/>
              </a:ext>
            </a:extLst>
          </p:cNvPr>
          <p:cNvSpPr/>
          <p:nvPr/>
        </p:nvSpPr>
        <p:spPr bwMode="white">
          <a:xfrm>
            <a:off x="1358095" y="3831718"/>
            <a:ext cx="380952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60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77E31-B9CF-DE12-FC77-BA6D9AFEC0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034BC-4C1E-67F0-9731-022163933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1C45D-E703-CA2C-48A8-FD9F67F5D475}"/>
              </a:ext>
            </a:extLst>
          </p:cNvPr>
          <p:cNvSpPr/>
          <p:nvPr/>
        </p:nvSpPr>
        <p:spPr bwMode="white">
          <a:xfrm>
            <a:off x="1377142" y="1191461"/>
            <a:ext cx="352380" cy="4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01E42D-56AD-363C-0607-1D1C1BBA68A3}"/>
              </a:ext>
            </a:extLst>
          </p:cNvPr>
          <p:cNvSpPr/>
          <p:nvPr/>
        </p:nvSpPr>
        <p:spPr bwMode="white">
          <a:xfrm>
            <a:off x="1367619" y="2021598"/>
            <a:ext cx="380952" cy="4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96ED5A-9578-B2CF-38E2-56183303A96A}"/>
              </a:ext>
            </a:extLst>
          </p:cNvPr>
          <p:cNvSpPr/>
          <p:nvPr/>
        </p:nvSpPr>
        <p:spPr bwMode="white">
          <a:xfrm>
            <a:off x="1329523" y="2861277"/>
            <a:ext cx="438095" cy="4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BD763-D0FC-E0E5-ED63-0BE9105CF329}"/>
              </a:ext>
            </a:extLst>
          </p:cNvPr>
          <p:cNvSpPr/>
          <p:nvPr/>
        </p:nvSpPr>
        <p:spPr bwMode="white">
          <a:xfrm>
            <a:off x="1367619" y="3691414"/>
            <a:ext cx="371428" cy="41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44717-4D3D-8B56-0F96-0111E9AB6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2EEED8-CE62-D3F3-7029-69D812A23BF8}"/>
              </a:ext>
            </a:extLst>
          </p:cNvPr>
          <p:cNvSpPr/>
          <p:nvPr/>
        </p:nvSpPr>
        <p:spPr bwMode="white">
          <a:xfrm>
            <a:off x="2076202" y="1977207"/>
            <a:ext cx="319106" cy="35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C091B0-0CB6-942B-8F4C-84C8110EE058}"/>
              </a:ext>
            </a:extLst>
          </p:cNvPr>
          <p:cNvSpPr/>
          <p:nvPr/>
        </p:nvSpPr>
        <p:spPr bwMode="white">
          <a:xfrm>
            <a:off x="2044291" y="4801362"/>
            <a:ext cx="374950" cy="33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90446-BC0E-7B2B-FF5F-5ECABFDC8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641FD-3136-57D0-E5F9-4DD029D25EDD}"/>
              </a:ext>
            </a:extLst>
          </p:cNvPr>
          <p:cNvSpPr/>
          <p:nvPr/>
        </p:nvSpPr>
        <p:spPr bwMode="white">
          <a:xfrm>
            <a:off x="1299995" y="1039270"/>
            <a:ext cx="311012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97C3D4-F71A-523E-55DC-3CE25C2EF4A0}"/>
              </a:ext>
            </a:extLst>
          </p:cNvPr>
          <p:cNvSpPr/>
          <p:nvPr/>
        </p:nvSpPr>
        <p:spPr bwMode="white">
          <a:xfrm>
            <a:off x="1257966" y="4747532"/>
            <a:ext cx="386663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98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49754-6575-974F-326D-B2230FC130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C25E81-BA30-0E86-9969-92EEDE742617}"/>
              </a:ext>
            </a:extLst>
          </p:cNvPr>
          <p:cNvSpPr/>
          <p:nvPr/>
        </p:nvSpPr>
        <p:spPr bwMode="white">
          <a:xfrm>
            <a:off x="1367619" y="1076843"/>
            <a:ext cx="371428" cy="4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65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AEDFB-A14A-C045-B2BA-56200E6DA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6D75D-B629-7E0D-2671-B2ED963EAC5B}"/>
              </a:ext>
            </a:extLst>
          </p:cNvPr>
          <p:cNvSpPr/>
          <p:nvPr/>
        </p:nvSpPr>
        <p:spPr bwMode="white">
          <a:xfrm>
            <a:off x="2711624" y="2955140"/>
            <a:ext cx="8280920" cy="90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65620C-06EC-1016-059E-83F0EB181D7E}"/>
              </a:ext>
            </a:extLst>
          </p:cNvPr>
          <p:cNvSpPr/>
          <p:nvPr/>
        </p:nvSpPr>
        <p:spPr bwMode="white">
          <a:xfrm>
            <a:off x="5024761" y="3460863"/>
            <a:ext cx="942857" cy="61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4A031C-BC9D-79F0-ACB6-1D3BCCCAC121}"/>
              </a:ext>
            </a:extLst>
          </p:cNvPr>
          <p:cNvSpPr/>
          <p:nvPr/>
        </p:nvSpPr>
        <p:spPr bwMode="white">
          <a:xfrm>
            <a:off x="7853333" y="5186857"/>
            <a:ext cx="1009523" cy="61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54B718-201D-E477-B42C-EAD1743BBE3B}"/>
              </a:ext>
            </a:extLst>
          </p:cNvPr>
          <p:cNvSpPr/>
          <p:nvPr/>
        </p:nvSpPr>
        <p:spPr bwMode="white">
          <a:xfrm>
            <a:off x="2872380" y="5186857"/>
            <a:ext cx="1371428" cy="90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D2DFA5-732D-2A97-53F1-BBFAB4A68084}"/>
              </a:ext>
            </a:extLst>
          </p:cNvPr>
          <p:cNvSpPr/>
          <p:nvPr/>
        </p:nvSpPr>
        <p:spPr bwMode="white">
          <a:xfrm>
            <a:off x="4500952" y="5186857"/>
            <a:ext cx="1266666" cy="90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1B23F2B-3992-CD43-A919-9A8420FC8E90}"/>
              </a:ext>
            </a:extLst>
          </p:cNvPr>
          <p:cNvSpPr/>
          <p:nvPr/>
        </p:nvSpPr>
        <p:spPr bwMode="white">
          <a:xfrm>
            <a:off x="6920000" y="5186857"/>
            <a:ext cx="666666" cy="90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6E3F9E-2BA6-3135-8E59-678D56B4DE13}"/>
              </a:ext>
            </a:extLst>
          </p:cNvPr>
          <p:cNvSpPr/>
          <p:nvPr/>
        </p:nvSpPr>
        <p:spPr bwMode="white">
          <a:xfrm>
            <a:off x="5996190" y="5482469"/>
            <a:ext cx="619047" cy="61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3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94BD3-B74E-0A70-0CD2-D412E41BC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BE80A-29FE-517A-C1EC-726EDB49C441}"/>
              </a:ext>
            </a:extLst>
          </p:cNvPr>
          <p:cNvSpPr/>
          <p:nvPr/>
        </p:nvSpPr>
        <p:spPr bwMode="white">
          <a:xfrm>
            <a:off x="1487488" y="1884025"/>
            <a:ext cx="7920880" cy="89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4EE97C-B933-7697-9698-E498374D0DBC}"/>
              </a:ext>
            </a:extLst>
          </p:cNvPr>
          <p:cNvSpPr/>
          <p:nvPr/>
        </p:nvSpPr>
        <p:spPr bwMode="white">
          <a:xfrm>
            <a:off x="9186666" y="2069275"/>
            <a:ext cx="1161904" cy="89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EC0B4B-DD15-6E46-A8F7-E8428E94281B}"/>
              </a:ext>
            </a:extLst>
          </p:cNvPr>
          <p:cNvSpPr/>
          <p:nvPr/>
        </p:nvSpPr>
        <p:spPr bwMode="white">
          <a:xfrm>
            <a:off x="2596190" y="4101621"/>
            <a:ext cx="1828571" cy="89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50BB1C-7D78-611A-BB5C-0024972D8435}"/>
              </a:ext>
            </a:extLst>
          </p:cNvPr>
          <p:cNvSpPr/>
          <p:nvPr/>
        </p:nvSpPr>
        <p:spPr bwMode="white">
          <a:xfrm>
            <a:off x="1271464" y="3900250"/>
            <a:ext cx="7776864" cy="89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31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1F013-5134-E23D-E663-349A8025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9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3E0163-1E07-CA2E-EC83-6EBB32352294}"/>
              </a:ext>
            </a:extLst>
          </p:cNvPr>
          <p:cNvSpPr/>
          <p:nvPr/>
        </p:nvSpPr>
        <p:spPr bwMode="white">
          <a:xfrm>
            <a:off x="9404748" y="5017263"/>
            <a:ext cx="1316443" cy="9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99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2023-08-06T09:06:33Z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