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17" autoAdjust="0"/>
    <p:restoredTop sz="94660"/>
  </p:normalViewPr>
  <p:slideViewPr>
    <p:cSldViewPr showGuides="1">
      <p:cViewPr>
        <p:scale>
          <a:sx n="70" d="100"/>
          <a:sy n="70" d="100"/>
        </p:scale>
        <p:origin x="96" y="-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5B01DE-1BE0-179E-7258-30AB6B7A0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714" y="3057571"/>
            <a:ext cx="7428571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CA9B73-F803-BB3B-A41F-17C4061C10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146F94-3B2F-C482-B21F-2D6FB97AA2EB}"/>
              </a:ext>
            </a:extLst>
          </p:cNvPr>
          <p:cNvSpPr/>
          <p:nvPr/>
        </p:nvSpPr>
        <p:spPr bwMode="white">
          <a:xfrm>
            <a:off x="2967619" y="2269906"/>
            <a:ext cx="1323809" cy="44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2B10AB-0B30-5288-8D26-1681EABD7D5E}"/>
              </a:ext>
            </a:extLst>
          </p:cNvPr>
          <p:cNvSpPr/>
          <p:nvPr/>
        </p:nvSpPr>
        <p:spPr bwMode="white">
          <a:xfrm>
            <a:off x="8167619" y="2269906"/>
            <a:ext cx="2933333" cy="44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C0158E-9757-1235-3B8F-5A02C6C6ADC1}"/>
              </a:ext>
            </a:extLst>
          </p:cNvPr>
          <p:cNvSpPr/>
          <p:nvPr/>
        </p:nvSpPr>
        <p:spPr bwMode="white">
          <a:xfrm>
            <a:off x="2958095" y="2785251"/>
            <a:ext cx="1533333" cy="45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7360E1-3FF1-D267-D25D-79DED9036643}"/>
              </a:ext>
            </a:extLst>
          </p:cNvPr>
          <p:cNvSpPr/>
          <p:nvPr/>
        </p:nvSpPr>
        <p:spPr bwMode="white">
          <a:xfrm>
            <a:off x="6529523" y="2785251"/>
            <a:ext cx="2952380" cy="45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6E2442-C4FE-2748-EC32-1400CC13293C}"/>
              </a:ext>
            </a:extLst>
          </p:cNvPr>
          <p:cNvSpPr/>
          <p:nvPr/>
        </p:nvSpPr>
        <p:spPr bwMode="white">
          <a:xfrm>
            <a:off x="3310476" y="3663247"/>
            <a:ext cx="933333" cy="45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898406-F1A7-8F75-27B5-8003ED93135A}"/>
              </a:ext>
            </a:extLst>
          </p:cNvPr>
          <p:cNvSpPr/>
          <p:nvPr/>
        </p:nvSpPr>
        <p:spPr bwMode="white">
          <a:xfrm>
            <a:off x="5605714" y="3672790"/>
            <a:ext cx="895238" cy="44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9E8157-5676-F86B-6B3C-78508DEB1785}"/>
              </a:ext>
            </a:extLst>
          </p:cNvPr>
          <p:cNvSpPr/>
          <p:nvPr/>
        </p:nvSpPr>
        <p:spPr bwMode="white">
          <a:xfrm>
            <a:off x="7596190" y="3758681"/>
            <a:ext cx="1190476" cy="2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5B7C98-BD85-F98C-1149-A433E6204F37}"/>
              </a:ext>
            </a:extLst>
          </p:cNvPr>
          <p:cNvSpPr/>
          <p:nvPr/>
        </p:nvSpPr>
        <p:spPr bwMode="white">
          <a:xfrm>
            <a:off x="9853333" y="3672790"/>
            <a:ext cx="1333333" cy="30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9C8CB3-218E-795D-C3FE-9258647A14B1}"/>
              </a:ext>
            </a:extLst>
          </p:cNvPr>
          <p:cNvSpPr/>
          <p:nvPr/>
        </p:nvSpPr>
        <p:spPr bwMode="white">
          <a:xfrm>
            <a:off x="2700952" y="4550786"/>
            <a:ext cx="1314285" cy="44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A7F900-395F-A3DF-7B52-13A1A641D536}"/>
              </a:ext>
            </a:extLst>
          </p:cNvPr>
          <p:cNvSpPr/>
          <p:nvPr/>
        </p:nvSpPr>
        <p:spPr bwMode="white">
          <a:xfrm>
            <a:off x="6862857" y="4550786"/>
            <a:ext cx="1342857" cy="30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5A40FE-8938-D334-3528-940A041F5094}"/>
              </a:ext>
            </a:extLst>
          </p:cNvPr>
          <p:cNvSpPr/>
          <p:nvPr/>
        </p:nvSpPr>
        <p:spPr bwMode="white">
          <a:xfrm>
            <a:off x="9710476" y="4550786"/>
            <a:ext cx="1352381" cy="30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504F271-2971-FE21-4D7D-21699CB325C6}"/>
              </a:ext>
            </a:extLst>
          </p:cNvPr>
          <p:cNvSpPr/>
          <p:nvPr/>
        </p:nvSpPr>
        <p:spPr bwMode="white">
          <a:xfrm>
            <a:off x="2910476" y="5066131"/>
            <a:ext cx="1171428" cy="45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D0CEF-EEF8-701C-CCB8-6C20AC6943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3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C03678-6F3C-2029-41E0-F303ADAD1E87}"/>
              </a:ext>
            </a:extLst>
          </p:cNvPr>
          <p:cNvSpPr/>
          <p:nvPr/>
        </p:nvSpPr>
        <p:spPr bwMode="white">
          <a:xfrm>
            <a:off x="1996190" y="1344648"/>
            <a:ext cx="304761" cy="24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04DEE3-2B4F-6522-3FC7-F50E7F113B79}"/>
              </a:ext>
            </a:extLst>
          </p:cNvPr>
          <p:cNvSpPr/>
          <p:nvPr/>
        </p:nvSpPr>
        <p:spPr bwMode="white">
          <a:xfrm>
            <a:off x="4900952" y="1344648"/>
            <a:ext cx="552380" cy="24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4A004A-4BC8-D9A0-8B0D-829D030E8DB1}"/>
              </a:ext>
            </a:extLst>
          </p:cNvPr>
          <p:cNvSpPr/>
          <p:nvPr/>
        </p:nvSpPr>
        <p:spPr bwMode="white">
          <a:xfrm>
            <a:off x="9567619" y="1344648"/>
            <a:ext cx="561904" cy="24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FDF03D-E78A-C7F8-607C-FEC908FC41AE}"/>
              </a:ext>
            </a:extLst>
          </p:cNvPr>
          <p:cNvSpPr/>
          <p:nvPr/>
        </p:nvSpPr>
        <p:spPr bwMode="white">
          <a:xfrm>
            <a:off x="1910476" y="1698186"/>
            <a:ext cx="314285" cy="25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829EE0-2B45-7B3E-F3B7-F68B0891C624}"/>
              </a:ext>
            </a:extLst>
          </p:cNvPr>
          <p:cNvSpPr/>
          <p:nvPr/>
        </p:nvSpPr>
        <p:spPr bwMode="white">
          <a:xfrm>
            <a:off x="5586666" y="1698186"/>
            <a:ext cx="1085714" cy="25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026596-EAA8-F0AB-0360-95E49AFCD839}"/>
              </a:ext>
            </a:extLst>
          </p:cNvPr>
          <p:cNvSpPr/>
          <p:nvPr/>
        </p:nvSpPr>
        <p:spPr bwMode="white">
          <a:xfrm>
            <a:off x="9548571" y="1698186"/>
            <a:ext cx="561903" cy="25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C7B292-163F-AC29-5E0A-B4027DD5C483}"/>
              </a:ext>
            </a:extLst>
          </p:cNvPr>
          <p:cNvSpPr/>
          <p:nvPr/>
        </p:nvSpPr>
        <p:spPr bwMode="white">
          <a:xfrm>
            <a:off x="2567619" y="2051724"/>
            <a:ext cx="561904" cy="25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E2784A-4F25-3A05-D45D-28B5606BABEB}"/>
              </a:ext>
            </a:extLst>
          </p:cNvPr>
          <p:cNvSpPr/>
          <p:nvPr/>
        </p:nvSpPr>
        <p:spPr bwMode="white">
          <a:xfrm>
            <a:off x="6558095" y="2051724"/>
            <a:ext cx="809523" cy="25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15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0DD8F-6FF0-F7C0-7EE8-574774F40F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F8B50B-A217-E2E7-D35C-6201C66D11F7}"/>
              </a:ext>
            </a:extLst>
          </p:cNvPr>
          <p:cNvSpPr/>
          <p:nvPr/>
        </p:nvSpPr>
        <p:spPr bwMode="white">
          <a:xfrm>
            <a:off x="2634285" y="2048382"/>
            <a:ext cx="466666" cy="1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F4EC98-2FDB-9FCE-4B22-56031AF38668}"/>
              </a:ext>
            </a:extLst>
          </p:cNvPr>
          <p:cNvSpPr/>
          <p:nvPr/>
        </p:nvSpPr>
        <p:spPr bwMode="white">
          <a:xfrm>
            <a:off x="5015238" y="1915025"/>
            <a:ext cx="314285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12A9C8-14FF-F85F-C890-A64AC78B9200}"/>
              </a:ext>
            </a:extLst>
          </p:cNvPr>
          <p:cNvSpPr/>
          <p:nvPr/>
        </p:nvSpPr>
        <p:spPr bwMode="white">
          <a:xfrm>
            <a:off x="3329523" y="2438929"/>
            <a:ext cx="609523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E78836-8E35-1B9E-F995-19C863BF1EC9}"/>
              </a:ext>
            </a:extLst>
          </p:cNvPr>
          <p:cNvSpPr/>
          <p:nvPr/>
        </p:nvSpPr>
        <p:spPr bwMode="white">
          <a:xfrm>
            <a:off x="4510476" y="2581811"/>
            <a:ext cx="352380" cy="1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30C9D5-4AA3-8EE4-672C-933A46FEF5D2}"/>
              </a:ext>
            </a:extLst>
          </p:cNvPr>
          <p:cNvSpPr/>
          <p:nvPr/>
        </p:nvSpPr>
        <p:spPr bwMode="white">
          <a:xfrm>
            <a:off x="2005714" y="3212976"/>
            <a:ext cx="885714" cy="44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A01C5A-A780-C56A-D57F-28F45743AD32}"/>
              </a:ext>
            </a:extLst>
          </p:cNvPr>
          <p:cNvSpPr/>
          <p:nvPr/>
        </p:nvSpPr>
        <p:spPr bwMode="white">
          <a:xfrm>
            <a:off x="4281904" y="3323668"/>
            <a:ext cx="704761" cy="44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1A8F79-0D26-8542-D789-656B4FE8CFCF}"/>
              </a:ext>
            </a:extLst>
          </p:cNvPr>
          <p:cNvSpPr/>
          <p:nvPr/>
        </p:nvSpPr>
        <p:spPr bwMode="white">
          <a:xfrm>
            <a:off x="3320000" y="3934434"/>
            <a:ext cx="276190" cy="2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EE0A10-20A1-9303-3C90-C08D5FF9304E}"/>
              </a:ext>
            </a:extLst>
          </p:cNvPr>
          <p:cNvSpPr/>
          <p:nvPr/>
        </p:nvSpPr>
        <p:spPr bwMode="white">
          <a:xfrm>
            <a:off x="4567619" y="3906745"/>
            <a:ext cx="838095" cy="31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8D58869-3D4E-5AF9-C188-FA653C7157B2}"/>
              </a:ext>
            </a:extLst>
          </p:cNvPr>
          <p:cNvSpPr/>
          <p:nvPr/>
        </p:nvSpPr>
        <p:spPr bwMode="white">
          <a:xfrm>
            <a:off x="2005714" y="4715526"/>
            <a:ext cx="780952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EB5C83-0A8C-B743-91AD-6BF43F75EBAC}"/>
              </a:ext>
            </a:extLst>
          </p:cNvPr>
          <p:cNvSpPr/>
          <p:nvPr/>
        </p:nvSpPr>
        <p:spPr bwMode="white">
          <a:xfrm>
            <a:off x="2005714" y="5248955"/>
            <a:ext cx="695238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63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6CF04-537C-F406-93DD-161957BE96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38185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2023-08-06T14:25:17Z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