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7" autoAdjust="0"/>
    <p:restoredTop sz="94660"/>
  </p:normalViewPr>
  <p:slideViewPr>
    <p:cSldViewPr showGuides="1">
      <p:cViewPr varScale="1">
        <p:scale>
          <a:sx n="64" d="100"/>
          <a:sy n="64" d="100"/>
        </p:scale>
        <p:origin x="12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4EF52F8-AC62-7F67-410B-FA42D943C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3143" y="2567095"/>
            <a:ext cx="6285714" cy="1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008BD-CE46-F642-7011-08C96418D9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C3AC2-B93A-CD1D-C750-2C1CCA990F97}"/>
              </a:ext>
            </a:extLst>
          </p:cNvPr>
          <p:cNvSpPr/>
          <p:nvPr/>
        </p:nvSpPr>
        <p:spPr bwMode="white">
          <a:xfrm>
            <a:off x="1034285" y="1077168"/>
            <a:ext cx="228571" cy="2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C41B8D-F2CF-E4E0-F74B-09D81395D589}"/>
              </a:ext>
            </a:extLst>
          </p:cNvPr>
          <p:cNvSpPr/>
          <p:nvPr/>
        </p:nvSpPr>
        <p:spPr bwMode="white">
          <a:xfrm>
            <a:off x="1034285" y="1985438"/>
            <a:ext cx="228571" cy="229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78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0E2A6-EF9A-E38D-A873-02A766F38F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885EE3-C1E9-C8A7-D3EF-D73B638FDB4F}"/>
              </a:ext>
            </a:extLst>
          </p:cNvPr>
          <p:cNvSpPr/>
          <p:nvPr/>
        </p:nvSpPr>
        <p:spPr bwMode="white">
          <a:xfrm>
            <a:off x="3520000" y="1772359"/>
            <a:ext cx="1238095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5F20F5-9467-902D-8251-39129F2094AD}"/>
              </a:ext>
            </a:extLst>
          </p:cNvPr>
          <p:cNvSpPr/>
          <p:nvPr/>
        </p:nvSpPr>
        <p:spPr bwMode="white">
          <a:xfrm>
            <a:off x="3891428" y="2991954"/>
            <a:ext cx="1057142" cy="48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61C5A5-B0E1-0109-E1AC-2826BEFF58E7}"/>
              </a:ext>
            </a:extLst>
          </p:cNvPr>
          <p:cNvSpPr/>
          <p:nvPr/>
        </p:nvSpPr>
        <p:spPr bwMode="white">
          <a:xfrm>
            <a:off x="4034285" y="4525976"/>
            <a:ext cx="609523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3D09DA-7BD5-927B-7318-CCEB9114392F}"/>
              </a:ext>
            </a:extLst>
          </p:cNvPr>
          <p:cNvSpPr/>
          <p:nvPr/>
        </p:nvSpPr>
        <p:spPr bwMode="white">
          <a:xfrm>
            <a:off x="5643809" y="4611729"/>
            <a:ext cx="571428" cy="3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00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F3A1F-95B8-0D6A-A39A-1A7CA24425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56D684-6D4A-4116-30F7-87F3490FB701}"/>
              </a:ext>
            </a:extLst>
          </p:cNvPr>
          <p:cNvSpPr/>
          <p:nvPr/>
        </p:nvSpPr>
        <p:spPr bwMode="white">
          <a:xfrm>
            <a:off x="2472380" y="1457791"/>
            <a:ext cx="647619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824D28-EBC3-D7A2-F17D-CE35C2BED899}"/>
              </a:ext>
            </a:extLst>
          </p:cNvPr>
          <p:cNvSpPr/>
          <p:nvPr/>
        </p:nvSpPr>
        <p:spPr bwMode="white">
          <a:xfrm>
            <a:off x="3900952" y="1362538"/>
            <a:ext cx="733333" cy="4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A50C3B-607B-1B97-D1CD-113278E764CD}"/>
              </a:ext>
            </a:extLst>
          </p:cNvPr>
          <p:cNvSpPr/>
          <p:nvPr/>
        </p:nvSpPr>
        <p:spPr bwMode="white">
          <a:xfrm>
            <a:off x="1348571" y="2581780"/>
            <a:ext cx="371428" cy="32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29827B-7647-D834-6AD9-3AB23108D1EC}"/>
              </a:ext>
            </a:extLst>
          </p:cNvPr>
          <p:cNvSpPr/>
          <p:nvPr/>
        </p:nvSpPr>
        <p:spPr bwMode="white">
          <a:xfrm>
            <a:off x="2329523" y="2581780"/>
            <a:ext cx="1123809" cy="4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B2E78A-808B-4FB3-10BF-A1DCE68D0FD0}"/>
              </a:ext>
            </a:extLst>
          </p:cNvPr>
          <p:cNvSpPr/>
          <p:nvPr/>
        </p:nvSpPr>
        <p:spPr bwMode="white">
          <a:xfrm>
            <a:off x="3977142" y="4258237"/>
            <a:ext cx="333333" cy="17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D1C2ED-3FE1-15BE-9B90-AC37C1783F38}"/>
              </a:ext>
            </a:extLst>
          </p:cNvPr>
          <p:cNvSpPr/>
          <p:nvPr/>
        </p:nvSpPr>
        <p:spPr bwMode="white">
          <a:xfrm>
            <a:off x="5043809" y="4105832"/>
            <a:ext cx="580952" cy="47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36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B63D4-76CD-557F-B5C5-A54D9B3188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C0F0C-4C5B-9697-30B5-0D190502CF7D}"/>
              </a:ext>
            </a:extLst>
          </p:cNvPr>
          <p:cNvSpPr/>
          <p:nvPr/>
        </p:nvSpPr>
        <p:spPr bwMode="white">
          <a:xfrm>
            <a:off x="1739047" y="2039419"/>
            <a:ext cx="933333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0A8A0E-9AE3-8A3E-834A-9C64C147DCA7}"/>
              </a:ext>
            </a:extLst>
          </p:cNvPr>
          <p:cNvSpPr/>
          <p:nvPr/>
        </p:nvSpPr>
        <p:spPr bwMode="white">
          <a:xfrm>
            <a:off x="3234285" y="2039419"/>
            <a:ext cx="304761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24A786-259E-474C-4F16-3C5797797039}"/>
              </a:ext>
            </a:extLst>
          </p:cNvPr>
          <p:cNvSpPr/>
          <p:nvPr/>
        </p:nvSpPr>
        <p:spPr bwMode="white">
          <a:xfrm>
            <a:off x="1729523" y="3144960"/>
            <a:ext cx="352380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57D38E-FA96-DE35-784E-98A213AC25E2}"/>
              </a:ext>
            </a:extLst>
          </p:cNvPr>
          <p:cNvSpPr/>
          <p:nvPr/>
        </p:nvSpPr>
        <p:spPr bwMode="white">
          <a:xfrm>
            <a:off x="2672380" y="3144960"/>
            <a:ext cx="723809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2A0F4A-8600-6783-023C-A5E2F099A6A4}"/>
              </a:ext>
            </a:extLst>
          </p:cNvPr>
          <p:cNvSpPr/>
          <p:nvPr/>
        </p:nvSpPr>
        <p:spPr bwMode="white">
          <a:xfrm>
            <a:off x="1739047" y="4250502"/>
            <a:ext cx="590476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ECB139-9742-7C88-AE65-0F638B519E63}"/>
              </a:ext>
            </a:extLst>
          </p:cNvPr>
          <p:cNvSpPr/>
          <p:nvPr/>
        </p:nvSpPr>
        <p:spPr bwMode="white">
          <a:xfrm>
            <a:off x="2910476" y="4250502"/>
            <a:ext cx="323809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57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8224F-3B63-B955-0139-958D4467AC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B2369D-0428-5A54-CB30-603E15C22C3A}"/>
              </a:ext>
            </a:extLst>
          </p:cNvPr>
          <p:cNvSpPr/>
          <p:nvPr/>
        </p:nvSpPr>
        <p:spPr bwMode="white">
          <a:xfrm>
            <a:off x="1348571" y="1564314"/>
            <a:ext cx="819047" cy="32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515071-A6DE-EA21-8819-174F5F086BCB}"/>
              </a:ext>
            </a:extLst>
          </p:cNvPr>
          <p:cNvSpPr/>
          <p:nvPr/>
        </p:nvSpPr>
        <p:spPr bwMode="white">
          <a:xfrm>
            <a:off x="4624761" y="1564314"/>
            <a:ext cx="323809" cy="32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DA2765-4A89-46E0-A0E5-8ADEF169B510}"/>
              </a:ext>
            </a:extLst>
          </p:cNvPr>
          <p:cNvSpPr/>
          <p:nvPr/>
        </p:nvSpPr>
        <p:spPr bwMode="white">
          <a:xfrm>
            <a:off x="1358095" y="2672515"/>
            <a:ext cx="6180952" cy="47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70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D3A47-B400-6DD5-5A48-8FEB3C1EBF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DCC314-BCAD-7AFE-EEA4-CE136221C1DC}"/>
              </a:ext>
            </a:extLst>
          </p:cNvPr>
          <p:cNvSpPr/>
          <p:nvPr/>
        </p:nvSpPr>
        <p:spPr bwMode="white">
          <a:xfrm>
            <a:off x="3386666" y="2354513"/>
            <a:ext cx="266666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93DD9C-A6E3-336D-E535-8C008C6AFB71}"/>
              </a:ext>
            </a:extLst>
          </p:cNvPr>
          <p:cNvSpPr/>
          <p:nvPr/>
        </p:nvSpPr>
        <p:spPr bwMode="white">
          <a:xfrm>
            <a:off x="2062857" y="3241228"/>
            <a:ext cx="228571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D16639-A0AE-D7D7-018A-0F575DFA3568}"/>
              </a:ext>
            </a:extLst>
          </p:cNvPr>
          <p:cNvSpPr/>
          <p:nvPr/>
        </p:nvSpPr>
        <p:spPr bwMode="white">
          <a:xfrm>
            <a:off x="2072380" y="4127943"/>
            <a:ext cx="238095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D80AB0-1B8A-1291-7F73-AC602BFFFE85}"/>
              </a:ext>
            </a:extLst>
          </p:cNvPr>
          <p:cNvSpPr/>
          <p:nvPr/>
        </p:nvSpPr>
        <p:spPr bwMode="white">
          <a:xfrm>
            <a:off x="2053333" y="5462784"/>
            <a:ext cx="190476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A7D19-EA0A-0C7D-A4CD-EA4DD18A67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0190CE-4B9C-3D26-1369-3525EF82459A}"/>
              </a:ext>
            </a:extLst>
          </p:cNvPr>
          <p:cNvSpPr/>
          <p:nvPr/>
        </p:nvSpPr>
        <p:spPr bwMode="white">
          <a:xfrm>
            <a:off x="3329523" y="1038724"/>
            <a:ext cx="200000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0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D56F8-C30B-C171-8216-E0096F516D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9127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801E5-0A59-6BEC-E0FF-244ECAF16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A33694-79EC-D295-234B-6C921F0F82B4}"/>
              </a:ext>
            </a:extLst>
          </p:cNvPr>
          <p:cNvSpPr/>
          <p:nvPr/>
        </p:nvSpPr>
        <p:spPr bwMode="white">
          <a:xfrm>
            <a:off x="1034285" y="1076768"/>
            <a:ext cx="228571" cy="2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D0CEC2-1AF3-ACF0-6742-C928089AF2CD}"/>
              </a:ext>
            </a:extLst>
          </p:cNvPr>
          <p:cNvSpPr/>
          <p:nvPr/>
        </p:nvSpPr>
        <p:spPr bwMode="white">
          <a:xfrm>
            <a:off x="1053333" y="1524413"/>
            <a:ext cx="200000" cy="2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BD4999-BBBC-D1DD-0F3A-EDA95DE9421C}"/>
              </a:ext>
            </a:extLst>
          </p:cNvPr>
          <p:cNvSpPr/>
          <p:nvPr/>
        </p:nvSpPr>
        <p:spPr bwMode="white">
          <a:xfrm>
            <a:off x="1034285" y="1962534"/>
            <a:ext cx="228571" cy="21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6F2F3F-8405-9B9F-05AA-C2417E155E80}"/>
              </a:ext>
            </a:extLst>
          </p:cNvPr>
          <p:cNvSpPr/>
          <p:nvPr/>
        </p:nvSpPr>
        <p:spPr bwMode="white">
          <a:xfrm>
            <a:off x="1034285" y="2410179"/>
            <a:ext cx="228571" cy="2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C6B153-0649-2DB0-1669-8831024CA629}"/>
              </a:ext>
            </a:extLst>
          </p:cNvPr>
          <p:cNvSpPr/>
          <p:nvPr/>
        </p:nvSpPr>
        <p:spPr bwMode="white">
          <a:xfrm>
            <a:off x="1053333" y="2857825"/>
            <a:ext cx="200000" cy="2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27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F3B37-4647-46C2-37EB-383568EA0E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/>
          <a:stretch/>
        </p:blipFill>
        <p:spPr>
          <a:xfrm>
            <a:off x="720000" y="972000"/>
            <a:ext cx="9192424" cy="378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DE5D97-D582-C61F-F9BC-4A6B71786F9D}"/>
              </a:ext>
            </a:extLst>
          </p:cNvPr>
          <p:cNvSpPr/>
          <p:nvPr/>
        </p:nvSpPr>
        <p:spPr bwMode="white">
          <a:xfrm>
            <a:off x="1481904" y="2337296"/>
            <a:ext cx="209523" cy="2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7C2DC4-32F8-9EB9-3B25-60CE630829C8}"/>
              </a:ext>
            </a:extLst>
          </p:cNvPr>
          <p:cNvSpPr/>
          <p:nvPr/>
        </p:nvSpPr>
        <p:spPr bwMode="white">
          <a:xfrm>
            <a:off x="1472380" y="2862410"/>
            <a:ext cx="228571" cy="2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A8E3FB-1771-5864-6BC3-0F341B84BC88}"/>
              </a:ext>
            </a:extLst>
          </p:cNvPr>
          <p:cNvSpPr/>
          <p:nvPr/>
        </p:nvSpPr>
        <p:spPr bwMode="white">
          <a:xfrm>
            <a:off x="1453333" y="3387525"/>
            <a:ext cx="266666" cy="21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C743E2-A80F-3CDB-0505-0EFD75600C2E}"/>
              </a:ext>
            </a:extLst>
          </p:cNvPr>
          <p:cNvSpPr/>
          <p:nvPr/>
        </p:nvSpPr>
        <p:spPr bwMode="white">
          <a:xfrm>
            <a:off x="1481904" y="3903091"/>
            <a:ext cx="209523" cy="2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F3550E-EEA7-F1D7-3998-ED666124184C}"/>
              </a:ext>
            </a:extLst>
          </p:cNvPr>
          <p:cNvSpPr/>
          <p:nvPr/>
        </p:nvSpPr>
        <p:spPr bwMode="white">
          <a:xfrm>
            <a:off x="1472380" y="4428205"/>
            <a:ext cx="228571" cy="2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E1DF3-26AC-647E-4B59-D832B8C8A7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9778DB-3B02-725F-33A1-FFE1F2221E65}"/>
              </a:ext>
            </a:extLst>
          </p:cNvPr>
          <p:cNvSpPr/>
          <p:nvPr/>
        </p:nvSpPr>
        <p:spPr bwMode="white">
          <a:xfrm>
            <a:off x="1977142" y="2845904"/>
            <a:ext cx="200000" cy="2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EEB31F-C97F-40E4-49E1-EA3FF99BB1D9}"/>
              </a:ext>
            </a:extLst>
          </p:cNvPr>
          <p:cNvSpPr/>
          <p:nvPr/>
        </p:nvSpPr>
        <p:spPr bwMode="white">
          <a:xfrm>
            <a:off x="4043809" y="2845904"/>
            <a:ext cx="190476" cy="2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D2711B-3CA5-2501-EE5A-8EFF0F15AA6A}"/>
              </a:ext>
            </a:extLst>
          </p:cNvPr>
          <p:cNvSpPr/>
          <p:nvPr/>
        </p:nvSpPr>
        <p:spPr bwMode="white">
          <a:xfrm>
            <a:off x="6091428" y="2845904"/>
            <a:ext cx="228571" cy="2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74DD00-91BE-7CCC-D130-5F50A70DC9EF}"/>
              </a:ext>
            </a:extLst>
          </p:cNvPr>
          <p:cNvSpPr/>
          <p:nvPr/>
        </p:nvSpPr>
        <p:spPr bwMode="white">
          <a:xfrm>
            <a:off x="8186666" y="2845904"/>
            <a:ext cx="190476" cy="2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CE7981-98C0-D7EF-F604-E87B8BF1C7AC}"/>
              </a:ext>
            </a:extLst>
          </p:cNvPr>
          <p:cNvSpPr/>
          <p:nvPr/>
        </p:nvSpPr>
        <p:spPr bwMode="white">
          <a:xfrm>
            <a:off x="10205714" y="2845904"/>
            <a:ext cx="238095" cy="2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53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90B8D-FC29-06E0-EE81-9CA36F912E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2E8305-94B5-8E8F-8ADC-10FD6F40FE53}"/>
              </a:ext>
            </a:extLst>
          </p:cNvPr>
          <p:cNvSpPr/>
          <p:nvPr/>
        </p:nvSpPr>
        <p:spPr bwMode="white">
          <a:xfrm>
            <a:off x="1472380" y="1583307"/>
            <a:ext cx="219047" cy="2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77407-CCE8-DF2C-A217-D2B22181C98A}"/>
              </a:ext>
            </a:extLst>
          </p:cNvPr>
          <p:cNvSpPr/>
          <p:nvPr/>
        </p:nvSpPr>
        <p:spPr bwMode="white">
          <a:xfrm>
            <a:off x="1453333" y="2108650"/>
            <a:ext cx="257142" cy="21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9F99CA-D4CA-F071-D4A6-125E6BE488B5}"/>
              </a:ext>
            </a:extLst>
          </p:cNvPr>
          <p:cNvSpPr/>
          <p:nvPr/>
        </p:nvSpPr>
        <p:spPr bwMode="white">
          <a:xfrm>
            <a:off x="1453333" y="2624440"/>
            <a:ext cx="257142" cy="2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BA8789-1CA5-E314-5DA0-C4EC7FE06C7B}"/>
              </a:ext>
            </a:extLst>
          </p:cNvPr>
          <p:cNvSpPr/>
          <p:nvPr/>
        </p:nvSpPr>
        <p:spPr bwMode="white">
          <a:xfrm>
            <a:off x="1472380" y="3149783"/>
            <a:ext cx="219047" cy="21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D7AAF8-E76D-3060-1B10-47C63BA80D8D}"/>
              </a:ext>
            </a:extLst>
          </p:cNvPr>
          <p:cNvSpPr/>
          <p:nvPr/>
        </p:nvSpPr>
        <p:spPr bwMode="white">
          <a:xfrm>
            <a:off x="1453333" y="3675125"/>
            <a:ext cx="257142" cy="21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03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E8DC8-D90F-63A9-4385-990A69B218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E5DC1C-1BBE-7C63-E9C4-3B313A94D1F7}"/>
              </a:ext>
            </a:extLst>
          </p:cNvPr>
          <p:cNvSpPr/>
          <p:nvPr/>
        </p:nvSpPr>
        <p:spPr bwMode="white">
          <a:xfrm>
            <a:off x="2539047" y="1629321"/>
            <a:ext cx="809523" cy="32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7100F0-DB43-E66D-FDC4-8A7DB907A19E}"/>
              </a:ext>
            </a:extLst>
          </p:cNvPr>
          <p:cNvSpPr/>
          <p:nvPr/>
        </p:nvSpPr>
        <p:spPr bwMode="white">
          <a:xfrm>
            <a:off x="4891428" y="2334275"/>
            <a:ext cx="933333" cy="33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77D655-4372-05D7-8A10-DDAB0C3592EA}"/>
              </a:ext>
            </a:extLst>
          </p:cNvPr>
          <p:cNvSpPr/>
          <p:nvPr/>
        </p:nvSpPr>
        <p:spPr bwMode="white">
          <a:xfrm>
            <a:off x="3739047" y="4096660"/>
            <a:ext cx="609523" cy="32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B971C5-8A62-9E8E-4907-44F554E07E8B}"/>
              </a:ext>
            </a:extLst>
          </p:cNvPr>
          <p:cNvSpPr/>
          <p:nvPr/>
        </p:nvSpPr>
        <p:spPr bwMode="white">
          <a:xfrm>
            <a:off x="2520000" y="4801614"/>
            <a:ext cx="1066666" cy="47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F5F443-562D-4932-4574-84AAA8B1C68B}"/>
              </a:ext>
            </a:extLst>
          </p:cNvPr>
          <p:cNvSpPr/>
          <p:nvPr/>
        </p:nvSpPr>
        <p:spPr bwMode="white">
          <a:xfrm>
            <a:off x="5272380" y="4896878"/>
            <a:ext cx="619047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76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48864-DB77-AA73-5F62-81114558C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8CDEAC-1417-A9F4-F424-5B6F7575908A}"/>
              </a:ext>
            </a:extLst>
          </p:cNvPr>
          <p:cNvSpPr/>
          <p:nvPr/>
        </p:nvSpPr>
        <p:spPr bwMode="white">
          <a:xfrm>
            <a:off x="1462857" y="2182032"/>
            <a:ext cx="238095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1F7507-4393-EA9F-EC0E-87E43B9803A3}"/>
              </a:ext>
            </a:extLst>
          </p:cNvPr>
          <p:cNvSpPr/>
          <p:nvPr/>
        </p:nvSpPr>
        <p:spPr bwMode="white">
          <a:xfrm>
            <a:off x="1491428" y="2639368"/>
            <a:ext cx="190476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63F0C6-6373-4997-A5CA-FE45D072A770}"/>
              </a:ext>
            </a:extLst>
          </p:cNvPr>
          <p:cNvSpPr/>
          <p:nvPr/>
        </p:nvSpPr>
        <p:spPr bwMode="white">
          <a:xfrm>
            <a:off x="1491428" y="3096703"/>
            <a:ext cx="190476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60D0CA-9FE8-A74A-1C16-522731A7A1FE}"/>
              </a:ext>
            </a:extLst>
          </p:cNvPr>
          <p:cNvSpPr/>
          <p:nvPr/>
        </p:nvSpPr>
        <p:spPr bwMode="white">
          <a:xfrm>
            <a:off x="1491428" y="3554038"/>
            <a:ext cx="190476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20BD2A-B1FC-A52C-07A5-470C28EA3F16}"/>
              </a:ext>
            </a:extLst>
          </p:cNvPr>
          <p:cNvSpPr/>
          <p:nvPr/>
        </p:nvSpPr>
        <p:spPr bwMode="white">
          <a:xfrm>
            <a:off x="1491427" y="3999495"/>
            <a:ext cx="238095" cy="22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23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41085-66BB-62FF-4862-66519C88F2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62317C-ADCF-DA34-B39D-6DB817D35FFC}"/>
              </a:ext>
            </a:extLst>
          </p:cNvPr>
          <p:cNvSpPr/>
          <p:nvPr/>
        </p:nvSpPr>
        <p:spPr bwMode="white">
          <a:xfrm>
            <a:off x="1481904" y="2947656"/>
            <a:ext cx="209523" cy="2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7B5331-DB68-AD4E-B3C3-F83F59F373C2}"/>
              </a:ext>
            </a:extLst>
          </p:cNvPr>
          <p:cNvSpPr/>
          <p:nvPr/>
        </p:nvSpPr>
        <p:spPr bwMode="white">
          <a:xfrm>
            <a:off x="1472380" y="3405779"/>
            <a:ext cx="228571" cy="2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261E70-EF81-9345-C889-B2AD713603A2}"/>
              </a:ext>
            </a:extLst>
          </p:cNvPr>
          <p:cNvSpPr/>
          <p:nvPr/>
        </p:nvSpPr>
        <p:spPr bwMode="white">
          <a:xfrm>
            <a:off x="1453333" y="3863902"/>
            <a:ext cx="266666" cy="2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536DE9-7B29-0548-15C5-EE7155366248}"/>
              </a:ext>
            </a:extLst>
          </p:cNvPr>
          <p:cNvSpPr/>
          <p:nvPr/>
        </p:nvSpPr>
        <p:spPr bwMode="white">
          <a:xfrm>
            <a:off x="1481904" y="4322025"/>
            <a:ext cx="219047" cy="2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690C37-31B0-658A-9594-2304072A4B9E}"/>
              </a:ext>
            </a:extLst>
          </p:cNvPr>
          <p:cNvSpPr/>
          <p:nvPr/>
        </p:nvSpPr>
        <p:spPr bwMode="white">
          <a:xfrm>
            <a:off x="1481904" y="4780148"/>
            <a:ext cx="228571" cy="20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80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3B2FE-64B0-8785-17BA-ACC90982F1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E6E318-19D1-8119-A980-DA6E8089CC15}"/>
              </a:ext>
            </a:extLst>
          </p:cNvPr>
          <p:cNvSpPr/>
          <p:nvPr/>
        </p:nvSpPr>
        <p:spPr bwMode="white">
          <a:xfrm>
            <a:off x="1481904" y="1506423"/>
            <a:ext cx="209523" cy="2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5AAF3-212C-8EC6-4835-60D8C67773D2}"/>
              </a:ext>
            </a:extLst>
          </p:cNvPr>
          <p:cNvSpPr/>
          <p:nvPr/>
        </p:nvSpPr>
        <p:spPr bwMode="white">
          <a:xfrm>
            <a:off x="1481904" y="2422577"/>
            <a:ext cx="209523" cy="2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EC2BCF-EA62-B899-263C-93D4784B09D4}"/>
              </a:ext>
            </a:extLst>
          </p:cNvPr>
          <p:cNvSpPr/>
          <p:nvPr/>
        </p:nvSpPr>
        <p:spPr bwMode="white">
          <a:xfrm>
            <a:off x="1453333" y="3338730"/>
            <a:ext cx="266666" cy="2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852C1A-9BD7-F620-39E6-EBA45F858DEE}"/>
              </a:ext>
            </a:extLst>
          </p:cNvPr>
          <p:cNvSpPr/>
          <p:nvPr/>
        </p:nvSpPr>
        <p:spPr bwMode="white">
          <a:xfrm>
            <a:off x="1472380" y="4245341"/>
            <a:ext cx="228571" cy="2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9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CBC6D-E98E-EFC2-A5C7-72A5B142D3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8EECAF-37F5-5468-E256-F1D01E1074FD}"/>
              </a:ext>
            </a:extLst>
          </p:cNvPr>
          <p:cNvSpPr/>
          <p:nvPr/>
        </p:nvSpPr>
        <p:spPr bwMode="white">
          <a:xfrm>
            <a:off x="1034285" y="1048221"/>
            <a:ext cx="228571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18FF53-73C5-BA46-6782-F0ABA4D498AC}"/>
              </a:ext>
            </a:extLst>
          </p:cNvPr>
          <p:cNvSpPr/>
          <p:nvPr/>
        </p:nvSpPr>
        <p:spPr bwMode="white">
          <a:xfrm>
            <a:off x="1015238" y="1962876"/>
            <a:ext cx="266666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4E1CF9-0C85-C933-20B1-5DA2ACFC5471}"/>
              </a:ext>
            </a:extLst>
          </p:cNvPr>
          <p:cNvSpPr/>
          <p:nvPr/>
        </p:nvSpPr>
        <p:spPr bwMode="white">
          <a:xfrm>
            <a:off x="1034285" y="2868003"/>
            <a:ext cx="228571" cy="2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D4DCCB-C1D0-22D8-913D-2D35C8B01195}"/>
              </a:ext>
            </a:extLst>
          </p:cNvPr>
          <p:cNvSpPr/>
          <p:nvPr/>
        </p:nvSpPr>
        <p:spPr bwMode="white">
          <a:xfrm>
            <a:off x="1015238" y="4239985"/>
            <a:ext cx="266666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79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2023-08-06T02:18:30Z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