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7" autoAdjust="0"/>
    <p:restoredTop sz="94660"/>
  </p:normalViewPr>
  <p:slideViewPr>
    <p:cSldViewPr showGuides="1">
      <p:cViewPr>
        <p:scale>
          <a:sx n="60" d="100"/>
          <a:sy n="60" d="100"/>
        </p:scale>
        <p:origin x="28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2A8CBD-E41A-2687-F304-1437E3175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286" y="2533762"/>
            <a:ext cx="6971428" cy="1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89E31-3853-0A58-5452-3403149822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5B3872-9434-CD1D-9CC3-C1DE3DBC68A4}"/>
              </a:ext>
            </a:extLst>
          </p:cNvPr>
          <p:cNvSpPr/>
          <p:nvPr/>
        </p:nvSpPr>
        <p:spPr bwMode="white">
          <a:xfrm>
            <a:off x="4939047" y="1658095"/>
            <a:ext cx="1085714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8C2FD7-CB06-5C84-D03A-F7A16734B1F6}"/>
              </a:ext>
            </a:extLst>
          </p:cNvPr>
          <p:cNvSpPr/>
          <p:nvPr/>
        </p:nvSpPr>
        <p:spPr bwMode="white">
          <a:xfrm>
            <a:off x="5691428" y="2144080"/>
            <a:ext cx="1009523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D2187B-272E-1CAC-B1B9-6DBD30483AB2}"/>
              </a:ext>
            </a:extLst>
          </p:cNvPr>
          <p:cNvSpPr/>
          <p:nvPr/>
        </p:nvSpPr>
        <p:spPr bwMode="white">
          <a:xfrm>
            <a:off x="8415238" y="2734885"/>
            <a:ext cx="942857" cy="47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47651D-0444-E992-6A51-65C89A26C9D7}"/>
              </a:ext>
            </a:extLst>
          </p:cNvPr>
          <p:cNvSpPr/>
          <p:nvPr/>
        </p:nvSpPr>
        <p:spPr bwMode="white">
          <a:xfrm>
            <a:off x="3967619" y="3411452"/>
            <a:ext cx="1000000" cy="39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3FD5FB-2BC3-53AA-4454-0482119A749A}"/>
              </a:ext>
            </a:extLst>
          </p:cNvPr>
          <p:cNvSpPr/>
          <p:nvPr/>
        </p:nvSpPr>
        <p:spPr bwMode="white">
          <a:xfrm>
            <a:off x="6605714" y="3411452"/>
            <a:ext cx="876190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4148F6-A3A2-2820-394E-FDE33D6C92DB}"/>
              </a:ext>
            </a:extLst>
          </p:cNvPr>
          <p:cNvSpPr/>
          <p:nvPr/>
        </p:nvSpPr>
        <p:spPr bwMode="white">
          <a:xfrm>
            <a:off x="4072380" y="3906965"/>
            <a:ext cx="1923809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0A3CC2-8322-B94D-8242-C2AD4C4A2CF9}"/>
              </a:ext>
            </a:extLst>
          </p:cNvPr>
          <p:cNvSpPr/>
          <p:nvPr/>
        </p:nvSpPr>
        <p:spPr bwMode="white">
          <a:xfrm>
            <a:off x="3129523" y="4497770"/>
            <a:ext cx="733333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9D97BB-24F8-6CA0-0E58-552B7DB055CB}"/>
              </a:ext>
            </a:extLst>
          </p:cNvPr>
          <p:cNvSpPr/>
          <p:nvPr/>
        </p:nvSpPr>
        <p:spPr bwMode="white">
          <a:xfrm>
            <a:off x="2748571" y="5088575"/>
            <a:ext cx="580952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261B32-8739-DC4C-736F-500FE5A43B52}"/>
              </a:ext>
            </a:extLst>
          </p:cNvPr>
          <p:cNvSpPr/>
          <p:nvPr/>
        </p:nvSpPr>
        <p:spPr bwMode="white">
          <a:xfrm>
            <a:off x="4862857" y="5088575"/>
            <a:ext cx="704761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18EE44-9233-DC59-1A06-82C9CD17325A}"/>
              </a:ext>
            </a:extLst>
          </p:cNvPr>
          <p:cNvSpPr/>
          <p:nvPr/>
        </p:nvSpPr>
        <p:spPr bwMode="white">
          <a:xfrm>
            <a:off x="7862857" y="5088575"/>
            <a:ext cx="819047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58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26B05-B292-2A0D-61F7-7E039562F1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342768-13C9-B3D1-00B1-544295095E23}"/>
              </a:ext>
            </a:extLst>
          </p:cNvPr>
          <p:cNvSpPr/>
          <p:nvPr/>
        </p:nvSpPr>
        <p:spPr bwMode="white">
          <a:xfrm>
            <a:off x="1462857" y="3124675"/>
            <a:ext cx="228571" cy="2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E16984-C84D-7135-E079-A8624C7D7595}"/>
              </a:ext>
            </a:extLst>
          </p:cNvPr>
          <p:cNvSpPr/>
          <p:nvPr/>
        </p:nvSpPr>
        <p:spPr bwMode="white">
          <a:xfrm>
            <a:off x="1481904" y="3572356"/>
            <a:ext cx="200000" cy="209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5E6A75-E63B-B3AC-F066-74AA96C62CD4}"/>
              </a:ext>
            </a:extLst>
          </p:cNvPr>
          <p:cNvSpPr/>
          <p:nvPr/>
        </p:nvSpPr>
        <p:spPr bwMode="white">
          <a:xfrm>
            <a:off x="1472380" y="4010511"/>
            <a:ext cx="219047" cy="2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5D4D8F-BE62-57E5-3C71-439D2199693F}"/>
              </a:ext>
            </a:extLst>
          </p:cNvPr>
          <p:cNvSpPr/>
          <p:nvPr/>
        </p:nvSpPr>
        <p:spPr bwMode="white">
          <a:xfrm>
            <a:off x="1453333" y="4458191"/>
            <a:ext cx="257142" cy="2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E17FD8-DD2D-2490-E74F-B5D4E6B16F21}"/>
              </a:ext>
            </a:extLst>
          </p:cNvPr>
          <p:cNvSpPr/>
          <p:nvPr/>
        </p:nvSpPr>
        <p:spPr bwMode="white">
          <a:xfrm>
            <a:off x="1472380" y="4896347"/>
            <a:ext cx="238095" cy="2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93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D5D9F-BAD1-7530-02CD-8649D2A540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52CC62-EFF7-78C6-765A-49959E7ABCBA}"/>
              </a:ext>
            </a:extLst>
          </p:cNvPr>
          <p:cNvSpPr/>
          <p:nvPr/>
        </p:nvSpPr>
        <p:spPr bwMode="white">
          <a:xfrm>
            <a:off x="2758095" y="1945479"/>
            <a:ext cx="247619" cy="2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2FB97D-BEF4-BA0A-BD0E-2D5FC4F830B5}"/>
              </a:ext>
            </a:extLst>
          </p:cNvPr>
          <p:cNvSpPr/>
          <p:nvPr/>
        </p:nvSpPr>
        <p:spPr bwMode="white">
          <a:xfrm>
            <a:off x="2681904" y="3310259"/>
            <a:ext cx="266666" cy="21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41BFE8-DF65-9B54-5C7D-FC3A4D6972B6}"/>
              </a:ext>
            </a:extLst>
          </p:cNvPr>
          <p:cNvSpPr/>
          <p:nvPr/>
        </p:nvSpPr>
        <p:spPr bwMode="white">
          <a:xfrm>
            <a:off x="2767619" y="3768367"/>
            <a:ext cx="190476" cy="21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8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99E07-006D-BE3A-5E75-23B05E67B1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2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4CEC28-6B89-D5F3-23A4-D7273647E07A}"/>
              </a:ext>
            </a:extLst>
          </p:cNvPr>
          <p:cNvSpPr/>
          <p:nvPr/>
        </p:nvSpPr>
        <p:spPr bwMode="white">
          <a:xfrm>
            <a:off x="2358095" y="1497181"/>
            <a:ext cx="238095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2879DE-0111-65E9-0399-5C25601C9B0B}"/>
              </a:ext>
            </a:extLst>
          </p:cNvPr>
          <p:cNvSpPr/>
          <p:nvPr/>
        </p:nvSpPr>
        <p:spPr bwMode="white">
          <a:xfrm>
            <a:off x="2300952" y="2862652"/>
            <a:ext cx="209523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7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3521F-4BE5-4CCB-D435-2B5608C76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11847-C09E-1B3E-3168-A8B97FDF1FDE}"/>
              </a:ext>
            </a:extLst>
          </p:cNvPr>
          <p:cNvSpPr/>
          <p:nvPr/>
        </p:nvSpPr>
        <p:spPr bwMode="white">
          <a:xfrm>
            <a:off x="5872380" y="2582079"/>
            <a:ext cx="628571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CB16FB-E3B0-DEB3-4A8E-9B9E12A06E2D}"/>
              </a:ext>
            </a:extLst>
          </p:cNvPr>
          <p:cNvSpPr/>
          <p:nvPr/>
        </p:nvSpPr>
        <p:spPr bwMode="white">
          <a:xfrm>
            <a:off x="10672380" y="2582079"/>
            <a:ext cx="495238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62490B-4D7A-F167-6127-1DA96F071EC2}"/>
              </a:ext>
            </a:extLst>
          </p:cNvPr>
          <p:cNvSpPr/>
          <p:nvPr/>
        </p:nvSpPr>
        <p:spPr bwMode="white">
          <a:xfrm>
            <a:off x="4491428" y="3268030"/>
            <a:ext cx="1114285" cy="47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9DA4DD-109D-F127-DEEB-4D0638249B6B}"/>
              </a:ext>
            </a:extLst>
          </p:cNvPr>
          <p:cNvSpPr/>
          <p:nvPr/>
        </p:nvSpPr>
        <p:spPr bwMode="white">
          <a:xfrm>
            <a:off x="8548571" y="3268030"/>
            <a:ext cx="790476" cy="47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9A6BBC-21CF-7A5E-1BA7-5BC5DE4AFFB1}"/>
              </a:ext>
            </a:extLst>
          </p:cNvPr>
          <p:cNvSpPr/>
          <p:nvPr/>
        </p:nvSpPr>
        <p:spPr bwMode="white">
          <a:xfrm>
            <a:off x="5948571" y="4096888"/>
            <a:ext cx="771428" cy="1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207E0E-8A15-275A-65ED-B0EEDF8BCF66}"/>
              </a:ext>
            </a:extLst>
          </p:cNvPr>
          <p:cNvSpPr/>
          <p:nvPr/>
        </p:nvSpPr>
        <p:spPr bwMode="white">
          <a:xfrm>
            <a:off x="8243809" y="3953982"/>
            <a:ext cx="819047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AF3FD8-90F6-5640-CA3C-7168F21F334D}"/>
              </a:ext>
            </a:extLst>
          </p:cNvPr>
          <p:cNvSpPr/>
          <p:nvPr/>
        </p:nvSpPr>
        <p:spPr bwMode="white">
          <a:xfrm>
            <a:off x="1672380" y="4630406"/>
            <a:ext cx="942857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13B4F6-799E-9084-02F0-901F66FD6571}"/>
              </a:ext>
            </a:extLst>
          </p:cNvPr>
          <p:cNvSpPr/>
          <p:nvPr/>
        </p:nvSpPr>
        <p:spPr bwMode="white">
          <a:xfrm>
            <a:off x="5291428" y="5411628"/>
            <a:ext cx="619047" cy="381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C7641E-3024-3274-C07F-888086246E6C}"/>
              </a:ext>
            </a:extLst>
          </p:cNvPr>
          <p:cNvSpPr/>
          <p:nvPr/>
        </p:nvSpPr>
        <p:spPr bwMode="white">
          <a:xfrm>
            <a:off x="9462857" y="5316357"/>
            <a:ext cx="838096" cy="47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B84789-F15B-4A56-6DE0-C7ECA2023228}"/>
              </a:ext>
            </a:extLst>
          </p:cNvPr>
          <p:cNvSpPr/>
          <p:nvPr/>
        </p:nvSpPr>
        <p:spPr bwMode="white">
          <a:xfrm>
            <a:off x="3529523" y="5992781"/>
            <a:ext cx="666666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4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9B7DB-19CE-4CA1-716D-A296AD1891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3FF2F-79A5-D110-BE14-9BE795441A15}"/>
              </a:ext>
            </a:extLst>
          </p:cNvPr>
          <p:cNvSpPr/>
          <p:nvPr/>
        </p:nvSpPr>
        <p:spPr bwMode="white">
          <a:xfrm>
            <a:off x="1729523" y="4052077"/>
            <a:ext cx="266666" cy="2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15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5F9FA-A385-6224-A9DA-F8FFF5C68A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F7F64C-149F-B5A7-A159-F1549C8405D9}"/>
              </a:ext>
            </a:extLst>
          </p:cNvPr>
          <p:cNvSpPr/>
          <p:nvPr/>
        </p:nvSpPr>
        <p:spPr bwMode="white">
          <a:xfrm>
            <a:off x="1034285" y="1114921"/>
            <a:ext cx="228571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967984-E29E-1CD5-3AE5-6B83357AE67B}"/>
              </a:ext>
            </a:extLst>
          </p:cNvPr>
          <p:cNvSpPr/>
          <p:nvPr/>
        </p:nvSpPr>
        <p:spPr bwMode="white">
          <a:xfrm>
            <a:off x="1015238" y="2124898"/>
            <a:ext cx="266666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CF7661-9654-3CF8-C73B-AB61795789BC}"/>
              </a:ext>
            </a:extLst>
          </p:cNvPr>
          <p:cNvSpPr/>
          <p:nvPr/>
        </p:nvSpPr>
        <p:spPr bwMode="white">
          <a:xfrm>
            <a:off x="1034285" y="3125347"/>
            <a:ext cx="228571" cy="21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C15416-36A6-B09B-BE22-29117296878A}"/>
              </a:ext>
            </a:extLst>
          </p:cNvPr>
          <p:cNvSpPr/>
          <p:nvPr/>
        </p:nvSpPr>
        <p:spPr bwMode="white">
          <a:xfrm>
            <a:off x="1034285" y="4116268"/>
            <a:ext cx="228571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09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35575-F9F9-300B-BDEB-ABC6B89112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720000" y="972000"/>
            <a:ext cx="9480456" cy="33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F6C434-EA31-FE2E-21D6-2D08531B4A1C}"/>
              </a:ext>
            </a:extLst>
          </p:cNvPr>
          <p:cNvSpPr/>
          <p:nvPr/>
        </p:nvSpPr>
        <p:spPr bwMode="white">
          <a:xfrm>
            <a:off x="1481904" y="2155747"/>
            <a:ext cx="209523" cy="2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1D5C2-8515-7DD8-62E6-32190DB7A59E}"/>
              </a:ext>
            </a:extLst>
          </p:cNvPr>
          <p:cNvSpPr/>
          <p:nvPr/>
        </p:nvSpPr>
        <p:spPr bwMode="white">
          <a:xfrm>
            <a:off x="1472380" y="2604426"/>
            <a:ext cx="228571" cy="2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6669B5-09DC-DA07-FCD8-2904B1D230EA}"/>
              </a:ext>
            </a:extLst>
          </p:cNvPr>
          <p:cNvSpPr/>
          <p:nvPr/>
        </p:nvSpPr>
        <p:spPr bwMode="white">
          <a:xfrm>
            <a:off x="1453333" y="3062651"/>
            <a:ext cx="266666" cy="2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0BC6C8-F810-118A-55DB-6DBEB2DDAAEB}"/>
              </a:ext>
            </a:extLst>
          </p:cNvPr>
          <p:cNvSpPr/>
          <p:nvPr/>
        </p:nvSpPr>
        <p:spPr bwMode="white">
          <a:xfrm>
            <a:off x="1453333" y="3520876"/>
            <a:ext cx="266666" cy="2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C34CC2-F7D7-9A07-CE00-CAC080724512}"/>
              </a:ext>
            </a:extLst>
          </p:cNvPr>
          <p:cNvSpPr/>
          <p:nvPr/>
        </p:nvSpPr>
        <p:spPr bwMode="white">
          <a:xfrm>
            <a:off x="1472380" y="3969555"/>
            <a:ext cx="228571" cy="2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972A5-EBD5-2498-5B60-2393DF7B45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CC39D5-5BA2-968B-2003-23AD7513E7AC}"/>
              </a:ext>
            </a:extLst>
          </p:cNvPr>
          <p:cNvSpPr/>
          <p:nvPr/>
        </p:nvSpPr>
        <p:spPr bwMode="white">
          <a:xfrm>
            <a:off x="1453333" y="1515882"/>
            <a:ext cx="266666" cy="2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E44E1B-7EA2-AD99-C491-8E75B263FFE0}"/>
              </a:ext>
            </a:extLst>
          </p:cNvPr>
          <p:cNvSpPr/>
          <p:nvPr/>
        </p:nvSpPr>
        <p:spPr bwMode="white">
          <a:xfrm>
            <a:off x="6643809" y="1515882"/>
            <a:ext cx="209523" cy="2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B46C9D-A92E-70A2-C8F4-BCED938276EC}"/>
              </a:ext>
            </a:extLst>
          </p:cNvPr>
          <p:cNvSpPr/>
          <p:nvPr/>
        </p:nvSpPr>
        <p:spPr bwMode="white">
          <a:xfrm>
            <a:off x="1481904" y="2775401"/>
            <a:ext cx="209523" cy="2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2C846D-8113-567D-30D1-8BE1A804ECA5}"/>
              </a:ext>
            </a:extLst>
          </p:cNvPr>
          <p:cNvSpPr/>
          <p:nvPr/>
        </p:nvSpPr>
        <p:spPr bwMode="white">
          <a:xfrm>
            <a:off x="6615238" y="2775401"/>
            <a:ext cx="266666" cy="2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ED70A9-C2E4-1383-1551-ABB9A03380A4}"/>
              </a:ext>
            </a:extLst>
          </p:cNvPr>
          <p:cNvSpPr/>
          <p:nvPr/>
        </p:nvSpPr>
        <p:spPr bwMode="white">
          <a:xfrm>
            <a:off x="1453333" y="4025377"/>
            <a:ext cx="266666" cy="219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52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6305D-8E35-C6F2-3074-908DDB1493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228A1-15AC-A509-A5D1-B5B144226F7E}"/>
              </a:ext>
            </a:extLst>
          </p:cNvPr>
          <p:cNvSpPr/>
          <p:nvPr/>
        </p:nvSpPr>
        <p:spPr bwMode="white">
          <a:xfrm>
            <a:off x="1453333" y="1496241"/>
            <a:ext cx="257142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EA2AE5-89CB-01A6-8513-7F7296CE897C}"/>
              </a:ext>
            </a:extLst>
          </p:cNvPr>
          <p:cNvSpPr/>
          <p:nvPr/>
        </p:nvSpPr>
        <p:spPr bwMode="white">
          <a:xfrm>
            <a:off x="1462857" y="1944229"/>
            <a:ext cx="238095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3C5957-35B4-B122-0168-A40D5D7283D4}"/>
              </a:ext>
            </a:extLst>
          </p:cNvPr>
          <p:cNvSpPr/>
          <p:nvPr/>
        </p:nvSpPr>
        <p:spPr bwMode="white">
          <a:xfrm>
            <a:off x="1453333" y="2859269"/>
            <a:ext cx="257142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8245B6-8407-B6D9-C372-6CD0C5947F26}"/>
              </a:ext>
            </a:extLst>
          </p:cNvPr>
          <p:cNvSpPr/>
          <p:nvPr/>
        </p:nvSpPr>
        <p:spPr bwMode="white">
          <a:xfrm>
            <a:off x="1472380" y="3764777"/>
            <a:ext cx="219047" cy="21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D2F612-332A-6816-A9AC-274BB95BD03A}"/>
              </a:ext>
            </a:extLst>
          </p:cNvPr>
          <p:cNvSpPr/>
          <p:nvPr/>
        </p:nvSpPr>
        <p:spPr bwMode="white">
          <a:xfrm>
            <a:off x="1453333" y="4222297"/>
            <a:ext cx="257142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3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5DE31-5D8D-E878-52C3-28F91747F5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889AF-D914-B15F-E3DF-8F297F09E9F8}"/>
              </a:ext>
            </a:extLst>
          </p:cNvPr>
          <p:cNvSpPr/>
          <p:nvPr/>
        </p:nvSpPr>
        <p:spPr bwMode="white">
          <a:xfrm>
            <a:off x="2681904" y="1544691"/>
            <a:ext cx="580952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4AC8FF-50B5-41F7-652B-938C2DCCC7B1}"/>
              </a:ext>
            </a:extLst>
          </p:cNvPr>
          <p:cNvSpPr/>
          <p:nvPr/>
        </p:nvSpPr>
        <p:spPr bwMode="white">
          <a:xfrm>
            <a:off x="2881904" y="2270099"/>
            <a:ext cx="1085714" cy="2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4AFACE-DA80-0582-EC3E-06068F0B1975}"/>
              </a:ext>
            </a:extLst>
          </p:cNvPr>
          <p:cNvSpPr/>
          <p:nvPr/>
        </p:nvSpPr>
        <p:spPr bwMode="white">
          <a:xfrm>
            <a:off x="3739047" y="2909604"/>
            <a:ext cx="1142857" cy="38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55E301-0968-FA04-70DD-565445E0399D}"/>
              </a:ext>
            </a:extLst>
          </p:cNvPr>
          <p:cNvSpPr/>
          <p:nvPr/>
        </p:nvSpPr>
        <p:spPr bwMode="white">
          <a:xfrm>
            <a:off x="3243809" y="3453661"/>
            <a:ext cx="961904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7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F7E89-DEEC-A5A3-9118-A7312A28F6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F59EF6-EA30-897D-F4F6-B1A69D10EB61}"/>
              </a:ext>
            </a:extLst>
          </p:cNvPr>
          <p:cNvSpPr/>
          <p:nvPr/>
        </p:nvSpPr>
        <p:spPr bwMode="white">
          <a:xfrm>
            <a:off x="1624761" y="1096027"/>
            <a:ext cx="933333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80E1A-C2C0-6102-1051-2D68BCE5DE93}"/>
              </a:ext>
            </a:extLst>
          </p:cNvPr>
          <p:cNvSpPr/>
          <p:nvPr/>
        </p:nvSpPr>
        <p:spPr bwMode="white">
          <a:xfrm>
            <a:off x="2034285" y="1754325"/>
            <a:ext cx="828571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861C06-91BC-5A89-5625-C323BDCA1F0C}"/>
              </a:ext>
            </a:extLst>
          </p:cNvPr>
          <p:cNvSpPr/>
          <p:nvPr/>
        </p:nvSpPr>
        <p:spPr bwMode="white">
          <a:xfrm>
            <a:off x="1624761" y="2412623"/>
            <a:ext cx="600000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1CFB48-DF4B-7F0B-5A90-495BB612D6D2}"/>
              </a:ext>
            </a:extLst>
          </p:cNvPr>
          <p:cNvSpPr/>
          <p:nvPr/>
        </p:nvSpPr>
        <p:spPr bwMode="white">
          <a:xfrm>
            <a:off x="3491428" y="3214029"/>
            <a:ext cx="333333" cy="1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BC1572-A13A-045A-34AB-B8E95E294A25}"/>
              </a:ext>
            </a:extLst>
          </p:cNvPr>
          <p:cNvSpPr/>
          <p:nvPr/>
        </p:nvSpPr>
        <p:spPr bwMode="white">
          <a:xfrm>
            <a:off x="1691428" y="3719678"/>
            <a:ext cx="942857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1AB63D-FC78-2DF2-9C1F-347F1F55B55D}"/>
              </a:ext>
            </a:extLst>
          </p:cNvPr>
          <p:cNvSpPr/>
          <p:nvPr/>
        </p:nvSpPr>
        <p:spPr bwMode="white">
          <a:xfrm>
            <a:off x="4262857" y="3719678"/>
            <a:ext cx="495238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07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E0A23-892D-167D-CFE1-927145D939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B1C8E6-A607-535A-E3E4-730B268C4489}"/>
              </a:ext>
            </a:extLst>
          </p:cNvPr>
          <p:cNvSpPr/>
          <p:nvPr/>
        </p:nvSpPr>
        <p:spPr bwMode="white">
          <a:xfrm>
            <a:off x="3910449" y="3446140"/>
            <a:ext cx="737515" cy="54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70F982-3B82-A3BB-64AE-66B7AA932C47}"/>
              </a:ext>
            </a:extLst>
          </p:cNvPr>
          <p:cNvSpPr/>
          <p:nvPr/>
        </p:nvSpPr>
        <p:spPr bwMode="white">
          <a:xfrm>
            <a:off x="5773111" y="4089566"/>
            <a:ext cx="413555" cy="38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0CD8C-811C-4899-C70D-FBF67F4B630E}"/>
              </a:ext>
            </a:extLst>
          </p:cNvPr>
          <p:cNvSpPr/>
          <p:nvPr/>
        </p:nvSpPr>
        <p:spPr bwMode="white">
          <a:xfrm>
            <a:off x="5663952" y="4725144"/>
            <a:ext cx="693169" cy="39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858DF8-B0B9-A968-5B51-7B9D2F3E77AE}"/>
              </a:ext>
            </a:extLst>
          </p:cNvPr>
          <p:cNvSpPr/>
          <p:nvPr/>
        </p:nvSpPr>
        <p:spPr bwMode="white">
          <a:xfrm>
            <a:off x="4902643" y="5373217"/>
            <a:ext cx="62857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45D05D-9C86-9B7E-FC9C-2267F37A3103}"/>
              </a:ext>
            </a:extLst>
          </p:cNvPr>
          <p:cNvSpPr/>
          <p:nvPr/>
        </p:nvSpPr>
        <p:spPr bwMode="white">
          <a:xfrm>
            <a:off x="4967939" y="5991981"/>
            <a:ext cx="1218727" cy="46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E5DC9DC-E102-519E-CF38-046A7A46E546}"/>
              </a:ext>
            </a:extLst>
          </p:cNvPr>
          <p:cNvSpPr/>
          <p:nvPr/>
        </p:nvSpPr>
        <p:spPr bwMode="white">
          <a:xfrm>
            <a:off x="3867944" y="3573016"/>
            <a:ext cx="135632" cy="10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70E0F9-470D-8E25-8524-615F800D5661}"/>
              </a:ext>
            </a:extLst>
          </p:cNvPr>
          <p:cNvSpPr/>
          <p:nvPr/>
        </p:nvSpPr>
        <p:spPr bwMode="white">
          <a:xfrm>
            <a:off x="3852922" y="3789040"/>
            <a:ext cx="135632" cy="1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97C6F6-E23A-6388-E5A3-53D168EB6760}"/>
              </a:ext>
            </a:extLst>
          </p:cNvPr>
          <p:cNvSpPr/>
          <p:nvPr/>
        </p:nvSpPr>
        <p:spPr bwMode="white">
          <a:xfrm>
            <a:off x="4904315" y="6236567"/>
            <a:ext cx="327589" cy="19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C8E55A-3A0E-4621-A65F-DBCC7098337E}"/>
              </a:ext>
            </a:extLst>
          </p:cNvPr>
          <p:cNvSpPr/>
          <p:nvPr/>
        </p:nvSpPr>
        <p:spPr bwMode="white">
          <a:xfrm>
            <a:off x="5625831" y="4986651"/>
            <a:ext cx="147280" cy="10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65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26358-CB13-FDFA-C70E-7AFF4E91F8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9F621E-6B73-0AB0-562B-8BCDCBB4FCEB}"/>
              </a:ext>
            </a:extLst>
          </p:cNvPr>
          <p:cNvSpPr/>
          <p:nvPr/>
        </p:nvSpPr>
        <p:spPr bwMode="white">
          <a:xfrm>
            <a:off x="1481904" y="1477459"/>
            <a:ext cx="266666" cy="37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424F4C-0EC0-E4EB-70BC-598F27B78298}"/>
              </a:ext>
            </a:extLst>
          </p:cNvPr>
          <p:cNvSpPr/>
          <p:nvPr/>
        </p:nvSpPr>
        <p:spPr bwMode="white">
          <a:xfrm>
            <a:off x="1453333" y="2393009"/>
            <a:ext cx="266666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C44DFC-AF95-2748-E7E6-E5D76BC3732D}"/>
              </a:ext>
            </a:extLst>
          </p:cNvPr>
          <p:cNvSpPr/>
          <p:nvPr/>
        </p:nvSpPr>
        <p:spPr bwMode="white">
          <a:xfrm>
            <a:off x="1472380" y="3308560"/>
            <a:ext cx="228571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64ED24-361D-EBA7-3C1F-6B3389B92FBA}"/>
              </a:ext>
            </a:extLst>
          </p:cNvPr>
          <p:cNvSpPr/>
          <p:nvPr/>
        </p:nvSpPr>
        <p:spPr bwMode="white">
          <a:xfrm>
            <a:off x="1453333" y="4224110"/>
            <a:ext cx="266666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6D9989-8FCA-4A77-EAE9-BDDBBC9A4C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83"/>
          <a:stretch/>
        </p:blipFill>
        <p:spPr>
          <a:xfrm>
            <a:off x="1127448" y="5121830"/>
            <a:ext cx="10800000" cy="133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105ADE-C6AD-9730-3808-5FAC33B95AC3}"/>
              </a:ext>
            </a:extLst>
          </p:cNvPr>
          <p:cNvSpPr/>
          <p:nvPr/>
        </p:nvSpPr>
        <p:spPr bwMode="white">
          <a:xfrm>
            <a:off x="1441733" y="5188549"/>
            <a:ext cx="228571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841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5F208-6B2C-0FAB-BE25-B5A817354D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83"/>
          <a:stretch/>
        </p:blipFill>
        <p:spPr>
          <a:xfrm>
            <a:off x="720000" y="980728"/>
            <a:ext cx="10800000" cy="133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EBC437-291E-3272-1AD6-7A0BAA9910A9}"/>
              </a:ext>
            </a:extLst>
          </p:cNvPr>
          <p:cNvSpPr/>
          <p:nvPr/>
        </p:nvSpPr>
        <p:spPr bwMode="white">
          <a:xfrm>
            <a:off x="1043809" y="1035031"/>
            <a:ext cx="219047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439ABC-C415-843F-B921-270FE175ED9A}"/>
              </a:ext>
            </a:extLst>
          </p:cNvPr>
          <p:cNvSpPr/>
          <p:nvPr/>
        </p:nvSpPr>
        <p:spPr bwMode="white">
          <a:xfrm>
            <a:off x="1034285" y="1950042"/>
            <a:ext cx="228571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1EC2DB-0613-9E40-09AE-DB473960AD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77474"/>
            <a:ext cx="10800000" cy="133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4A1592-A7E8-FAEE-C680-6FFE8991FAEC}"/>
              </a:ext>
            </a:extLst>
          </p:cNvPr>
          <p:cNvSpPr/>
          <p:nvPr/>
        </p:nvSpPr>
        <p:spPr bwMode="white">
          <a:xfrm>
            <a:off x="1043809" y="2913908"/>
            <a:ext cx="219047" cy="22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DEFDF67-85AB-6DA5-6F96-75FEFC3F6F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176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9A6796-775B-28C7-B607-526BADF08DEB}"/>
              </a:ext>
            </a:extLst>
          </p:cNvPr>
          <p:cNvSpPr/>
          <p:nvPr/>
        </p:nvSpPr>
        <p:spPr bwMode="white">
          <a:xfrm>
            <a:off x="1043809" y="3884560"/>
            <a:ext cx="219047" cy="21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7840E8-9325-10E4-C93C-06C868D45D70}"/>
              </a:ext>
            </a:extLst>
          </p:cNvPr>
          <p:cNvSpPr/>
          <p:nvPr/>
        </p:nvSpPr>
        <p:spPr bwMode="white">
          <a:xfrm>
            <a:off x="1015238" y="4763345"/>
            <a:ext cx="266666" cy="2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1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2023-08-06T02:39:09Z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