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4" autoAdjust="0"/>
    <p:restoredTop sz="94660"/>
  </p:normalViewPr>
  <p:slideViewPr>
    <p:cSldViewPr showGuides="1">
      <p:cViewPr varScale="1">
        <p:scale>
          <a:sx n="64" d="100"/>
          <a:sy n="64" d="100"/>
        </p:scale>
        <p:origin x="19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9F2B7A-0CCA-B888-ADE3-9CC48AF9F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2190" y="2548047"/>
            <a:ext cx="7047619" cy="1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95776-EFED-8B8B-7159-320007A72F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66118B-8B14-3A8C-4601-E31882E054A0}"/>
              </a:ext>
            </a:extLst>
          </p:cNvPr>
          <p:cNvSpPr/>
          <p:nvPr/>
        </p:nvSpPr>
        <p:spPr bwMode="white">
          <a:xfrm>
            <a:off x="1043809" y="1029250"/>
            <a:ext cx="219047" cy="2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44C241-808B-6761-E793-539CAFFF050A}"/>
              </a:ext>
            </a:extLst>
          </p:cNvPr>
          <p:cNvSpPr/>
          <p:nvPr/>
        </p:nvSpPr>
        <p:spPr bwMode="white">
          <a:xfrm>
            <a:off x="1034285" y="1897542"/>
            <a:ext cx="228571" cy="2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DD1E0B-A43B-98E3-5FF2-B077C4BEAD65}"/>
              </a:ext>
            </a:extLst>
          </p:cNvPr>
          <p:cNvSpPr/>
          <p:nvPr/>
        </p:nvSpPr>
        <p:spPr bwMode="white">
          <a:xfrm>
            <a:off x="1015238" y="2842169"/>
            <a:ext cx="266666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3060C8-B9D2-BBD1-BA44-EBDC5F00DF25}"/>
              </a:ext>
            </a:extLst>
          </p:cNvPr>
          <p:cNvSpPr/>
          <p:nvPr/>
        </p:nvSpPr>
        <p:spPr bwMode="white">
          <a:xfrm>
            <a:off x="1015238" y="3729545"/>
            <a:ext cx="266666" cy="2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89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53375-79E4-C92A-9F4E-C8D22A66D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C10529-2C1F-71B8-3D54-25D2098808B8}"/>
              </a:ext>
            </a:extLst>
          </p:cNvPr>
          <p:cNvSpPr/>
          <p:nvPr/>
        </p:nvSpPr>
        <p:spPr bwMode="white">
          <a:xfrm>
            <a:off x="1043809" y="1019684"/>
            <a:ext cx="219047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719B8-4698-EA54-A549-C8A4704EFB96}"/>
              </a:ext>
            </a:extLst>
          </p:cNvPr>
          <p:cNvSpPr/>
          <p:nvPr/>
        </p:nvSpPr>
        <p:spPr bwMode="white">
          <a:xfrm>
            <a:off x="1043809" y="2345317"/>
            <a:ext cx="219047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B1DDD8-CFA3-C5DD-80E1-C42E8EF23C7B}"/>
              </a:ext>
            </a:extLst>
          </p:cNvPr>
          <p:cNvSpPr/>
          <p:nvPr/>
        </p:nvSpPr>
        <p:spPr bwMode="white">
          <a:xfrm>
            <a:off x="1034285" y="3232251"/>
            <a:ext cx="228571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6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07CCF-0771-FF07-6A9E-7220832696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5977F3-B3F0-553C-CCD0-CA3B1886C8DB}"/>
              </a:ext>
            </a:extLst>
          </p:cNvPr>
          <p:cNvSpPr/>
          <p:nvPr/>
        </p:nvSpPr>
        <p:spPr bwMode="white">
          <a:xfrm>
            <a:off x="1739047" y="1991156"/>
            <a:ext cx="409523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2D77FF-43AA-3B16-8230-848E80184A5D}"/>
              </a:ext>
            </a:extLst>
          </p:cNvPr>
          <p:cNvSpPr/>
          <p:nvPr/>
        </p:nvSpPr>
        <p:spPr bwMode="white">
          <a:xfrm>
            <a:off x="2796190" y="1991156"/>
            <a:ext cx="333333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D3479F-9537-8686-758F-FB3145FE5459}"/>
              </a:ext>
            </a:extLst>
          </p:cNvPr>
          <p:cNvSpPr/>
          <p:nvPr/>
        </p:nvSpPr>
        <p:spPr bwMode="white">
          <a:xfrm>
            <a:off x="3729523" y="1991156"/>
            <a:ext cx="933333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84E7DC-66E8-1715-6F9D-F5CEBDF46F55}"/>
              </a:ext>
            </a:extLst>
          </p:cNvPr>
          <p:cNvSpPr/>
          <p:nvPr/>
        </p:nvSpPr>
        <p:spPr bwMode="white">
          <a:xfrm>
            <a:off x="2329523" y="3067462"/>
            <a:ext cx="933333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F3F9CD-0977-12D1-797D-B45F60F675D8}"/>
              </a:ext>
            </a:extLst>
          </p:cNvPr>
          <p:cNvSpPr/>
          <p:nvPr/>
        </p:nvSpPr>
        <p:spPr bwMode="white">
          <a:xfrm>
            <a:off x="4681904" y="3067462"/>
            <a:ext cx="676190" cy="47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254993-D8A1-B311-764D-843CD2F1F2E6}"/>
              </a:ext>
            </a:extLst>
          </p:cNvPr>
          <p:cNvSpPr/>
          <p:nvPr/>
        </p:nvSpPr>
        <p:spPr bwMode="white">
          <a:xfrm>
            <a:off x="1739047" y="4143767"/>
            <a:ext cx="619047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23102E-90D5-5E39-6BDA-4258A993554C}"/>
              </a:ext>
            </a:extLst>
          </p:cNvPr>
          <p:cNvSpPr/>
          <p:nvPr/>
        </p:nvSpPr>
        <p:spPr bwMode="white">
          <a:xfrm>
            <a:off x="3300952" y="4143767"/>
            <a:ext cx="485714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3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6B2B2-B0A9-28D4-0C89-D1709E063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5BF2D-7DAE-07AC-1E0F-A0F08D1FBFCA}"/>
              </a:ext>
            </a:extLst>
          </p:cNvPr>
          <p:cNvSpPr/>
          <p:nvPr/>
        </p:nvSpPr>
        <p:spPr bwMode="white">
          <a:xfrm>
            <a:off x="1929523" y="1564285"/>
            <a:ext cx="942857" cy="32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6808D0-9177-3038-B268-DE9CE69E98D9}"/>
              </a:ext>
            </a:extLst>
          </p:cNvPr>
          <p:cNvSpPr/>
          <p:nvPr/>
        </p:nvSpPr>
        <p:spPr bwMode="white">
          <a:xfrm>
            <a:off x="1348571" y="2634220"/>
            <a:ext cx="819047" cy="32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49CE69-9394-90F4-93B8-01266D55515D}"/>
              </a:ext>
            </a:extLst>
          </p:cNvPr>
          <p:cNvSpPr/>
          <p:nvPr/>
        </p:nvSpPr>
        <p:spPr bwMode="white">
          <a:xfrm>
            <a:off x="4729523" y="2634220"/>
            <a:ext cx="980952" cy="32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65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28DCA1-48CD-0E5A-DB51-A9BFCA64EA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B7FBA-5D8D-D7DF-0EB9-7EB5F90A26DC}"/>
              </a:ext>
            </a:extLst>
          </p:cNvPr>
          <p:cNvSpPr/>
          <p:nvPr/>
        </p:nvSpPr>
        <p:spPr bwMode="white">
          <a:xfrm>
            <a:off x="6605714" y="1700808"/>
            <a:ext cx="752380" cy="65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24A7FA-0C86-0E8E-CDB7-3D644074B46D}"/>
              </a:ext>
            </a:extLst>
          </p:cNvPr>
          <p:cNvSpPr/>
          <p:nvPr/>
        </p:nvSpPr>
        <p:spPr bwMode="white">
          <a:xfrm>
            <a:off x="7986666" y="1877093"/>
            <a:ext cx="838095" cy="47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A8A332-4ADD-FB40-FBF4-968EF18160C3}"/>
              </a:ext>
            </a:extLst>
          </p:cNvPr>
          <p:cNvSpPr/>
          <p:nvPr/>
        </p:nvSpPr>
        <p:spPr bwMode="white">
          <a:xfrm>
            <a:off x="4120000" y="3353825"/>
            <a:ext cx="961904" cy="47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0E4795-9CA7-D4F5-198A-490CFB3E90AF}"/>
              </a:ext>
            </a:extLst>
          </p:cNvPr>
          <p:cNvSpPr/>
          <p:nvPr/>
        </p:nvSpPr>
        <p:spPr bwMode="white">
          <a:xfrm>
            <a:off x="5710476" y="3353825"/>
            <a:ext cx="1009523" cy="3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16C7B7-2C99-4EFC-B966-A8B8655BC0C9}"/>
              </a:ext>
            </a:extLst>
          </p:cNvPr>
          <p:cNvSpPr/>
          <p:nvPr/>
        </p:nvSpPr>
        <p:spPr bwMode="white">
          <a:xfrm>
            <a:off x="7300952" y="3353825"/>
            <a:ext cx="638095" cy="4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8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7A79E-0F3F-924C-D33E-36B9EF3993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8CC652-18BE-AFA3-A581-849B7BF7B62C}"/>
              </a:ext>
            </a:extLst>
          </p:cNvPr>
          <p:cNvSpPr/>
          <p:nvPr/>
        </p:nvSpPr>
        <p:spPr bwMode="white">
          <a:xfrm>
            <a:off x="4415238" y="1467820"/>
            <a:ext cx="723809" cy="4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0FDB46-9212-3F65-FA24-D186D9813132}"/>
              </a:ext>
            </a:extLst>
          </p:cNvPr>
          <p:cNvSpPr/>
          <p:nvPr/>
        </p:nvSpPr>
        <p:spPr bwMode="white">
          <a:xfrm>
            <a:off x="5758095" y="1467820"/>
            <a:ext cx="676190" cy="4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B53431-19E5-419C-56BF-9E9BFCC283C8}"/>
              </a:ext>
            </a:extLst>
          </p:cNvPr>
          <p:cNvSpPr/>
          <p:nvPr/>
        </p:nvSpPr>
        <p:spPr bwMode="white">
          <a:xfrm>
            <a:off x="7024761" y="1467820"/>
            <a:ext cx="400000" cy="4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A9501F-DF0F-12B7-34BF-A446BD377D6A}"/>
              </a:ext>
            </a:extLst>
          </p:cNvPr>
          <p:cNvSpPr/>
          <p:nvPr/>
        </p:nvSpPr>
        <p:spPr bwMode="white">
          <a:xfrm>
            <a:off x="2062857" y="2898071"/>
            <a:ext cx="723809" cy="4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51EE59-2D9A-5806-07CD-FAC0E91D337C}"/>
              </a:ext>
            </a:extLst>
          </p:cNvPr>
          <p:cNvSpPr/>
          <p:nvPr/>
        </p:nvSpPr>
        <p:spPr bwMode="white">
          <a:xfrm>
            <a:off x="3548571" y="2898071"/>
            <a:ext cx="714285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668C56-37DA-049B-4EE5-F7D22223816D}"/>
              </a:ext>
            </a:extLst>
          </p:cNvPr>
          <p:cNvSpPr/>
          <p:nvPr/>
        </p:nvSpPr>
        <p:spPr bwMode="white">
          <a:xfrm>
            <a:off x="4948571" y="2898071"/>
            <a:ext cx="1076190" cy="4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EB6582-0488-511B-0A29-B09513E66E4B}"/>
              </a:ext>
            </a:extLst>
          </p:cNvPr>
          <p:cNvSpPr/>
          <p:nvPr/>
        </p:nvSpPr>
        <p:spPr bwMode="white">
          <a:xfrm>
            <a:off x="1348571" y="4166228"/>
            <a:ext cx="1038095" cy="47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21B94C-3F96-7F0B-2A85-710A72759044}"/>
              </a:ext>
            </a:extLst>
          </p:cNvPr>
          <p:cNvSpPr/>
          <p:nvPr/>
        </p:nvSpPr>
        <p:spPr bwMode="white">
          <a:xfrm>
            <a:off x="2996190" y="4261578"/>
            <a:ext cx="895238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27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AB4AC-7293-9522-431D-15FE8E1BB4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40BC9-D9FF-9CD1-FA18-43D460AD1942}"/>
              </a:ext>
            </a:extLst>
          </p:cNvPr>
          <p:cNvSpPr/>
          <p:nvPr/>
        </p:nvSpPr>
        <p:spPr bwMode="white">
          <a:xfrm>
            <a:off x="3853333" y="1945323"/>
            <a:ext cx="238095" cy="2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9CB61A-D7C4-D692-0166-ECBC9637F129}"/>
              </a:ext>
            </a:extLst>
          </p:cNvPr>
          <p:cNvSpPr/>
          <p:nvPr/>
        </p:nvSpPr>
        <p:spPr bwMode="white">
          <a:xfrm>
            <a:off x="2062857" y="3252631"/>
            <a:ext cx="228571" cy="2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C43305-3071-0846-B1CF-812F3DD099D2}"/>
              </a:ext>
            </a:extLst>
          </p:cNvPr>
          <p:cNvSpPr/>
          <p:nvPr/>
        </p:nvSpPr>
        <p:spPr bwMode="white">
          <a:xfrm>
            <a:off x="2034285" y="3691580"/>
            <a:ext cx="266666" cy="2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22FCBB0-CFD5-B3A1-DA9F-971E056D5B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1127448" y="4077072"/>
            <a:ext cx="5376000" cy="26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5551A3-F149-2210-8019-AE1B55A68441}"/>
              </a:ext>
            </a:extLst>
          </p:cNvPr>
          <p:cNvSpPr/>
          <p:nvPr/>
        </p:nvSpPr>
        <p:spPr bwMode="white">
          <a:xfrm>
            <a:off x="2041733" y="4602565"/>
            <a:ext cx="209523" cy="21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A77C9F-B938-E8F0-2E9A-48894952D963}"/>
              </a:ext>
            </a:extLst>
          </p:cNvPr>
          <p:cNvSpPr/>
          <p:nvPr/>
        </p:nvSpPr>
        <p:spPr bwMode="white">
          <a:xfrm>
            <a:off x="5241733" y="5481572"/>
            <a:ext cx="219047" cy="21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1F61C-9B40-79FD-5545-A8A087D16F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E25378-B560-50F9-912F-4F5C8A39E5BC}"/>
              </a:ext>
            </a:extLst>
          </p:cNvPr>
          <p:cNvSpPr/>
          <p:nvPr/>
        </p:nvSpPr>
        <p:spPr bwMode="white">
          <a:xfrm>
            <a:off x="1729523" y="3653899"/>
            <a:ext cx="266666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56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0346F-F7D4-5E20-58EC-B88EEC7CB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628B3-EFB3-EA98-084F-2898F748B8F9}"/>
              </a:ext>
            </a:extLst>
          </p:cNvPr>
          <p:cNvSpPr/>
          <p:nvPr/>
        </p:nvSpPr>
        <p:spPr bwMode="white">
          <a:xfrm>
            <a:off x="1034285" y="1029205"/>
            <a:ext cx="228571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8E3AB4-35FB-F337-0381-02C11DC906EA}"/>
              </a:ext>
            </a:extLst>
          </p:cNvPr>
          <p:cNvSpPr/>
          <p:nvPr/>
        </p:nvSpPr>
        <p:spPr bwMode="white">
          <a:xfrm>
            <a:off x="1034285" y="1906356"/>
            <a:ext cx="228571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BB339B-5351-BB86-F095-93FCC6CDA284}"/>
              </a:ext>
            </a:extLst>
          </p:cNvPr>
          <p:cNvSpPr/>
          <p:nvPr/>
        </p:nvSpPr>
        <p:spPr bwMode="white">
          <a:xfrm>
            <a:off x="1034285" y="2773972"/>
            <a:ext cx="228571" cy="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86DC0C-3724-2D5D-8ED8-76E513E7BB97}"/>
              </a:ext>
            </a:extLst>
          </p:cNvPr>
          <p:cNvSpPr/>
          <p:nvPr/>
        </p:nvSpPr>
        <p:spPr bwMode="white">
          <a:xfrm>
            <a:off x="1043809" y="3651123"/>
            <a:ext cx="219047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88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BC6D8-8A65-E517-9D76-69FF9CB1A0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720000" y="972000"/>
            <a:ext cx="9264432" cy="3423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84075-6531-F763-4891-12EC624E04E2}"/>
              </a:ext>
            </a:extLst>
          </p:cNvPr>
          <p:cNvSpPr/>
          <p:nvPr/>
        </p:nvSpPr>
        <p:spPr bwMode="white">
          <a:xfrm>
            <a:off x="1472380" y="2173488"/>
            <a:ext cx="228571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8F5BF6-6BE6-A22F-AB11-074551F2E96A}"/>
              </a:ext>
            </a:extLst>
          </p:cNvPr>
          <p:cNvSpPr/>
          <p:nvPr/>
        </p:nvSpPr>
        <p:spPr bwMode="white">
          <a:xfrm>
            <a:off x="1453333" y="2631197"/>
            <a:ext cx="266666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B3F1FF-BCB6-49BB-C481-A5AA24DFAD44}"/>
              </a:ext>
            </a:extLst>
          </p:cNvPr>
          <p:cNvSpPr/>
          <p:nvPr/>
        </p:nvSpPr>
        <p:spPr bwMode="white">
          <a:xfrm>
            <a:off x="1481904" y="3098443"/>
            <a:ext cx="209523" cy="2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346D50-25AC-9619-7135-57D433B888C2}"/>
              </a:ext>
            </a:extLst>
          </p:cNvPr>
          <p:cNvSpPr/>
          <p:nvPr/>
        </p:nvSpPr>
        <p:spPr bwMode="white">
          <a:xfrm>
            <a:off x="1481904" y="3556153"/>
            <a:ext cx="209523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42D195-ED5E-D256-FF24-FC465D441FA7}"/>
              </a:ext>
            </a:extLst>
          </p:cNvPr>
          <p:cNvSpPr/>
          <p:nvPr/>
        </p:nvSpPr>
        <p:spPr bwMode="white">
          <a:xfrm>
            <a:off x="1453333" y="4013862"/>
            <a:ext cx="266666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AFE8B-316E-30B9-7C9C-9C0063D19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D07B4-8F78-9699-48E7-19FB0E00152D}"/>
              </a:ext>
            </a:extLst>
          </p:cNvPr>
          <p:cNvSpPr/>
          <p:nvPr/>
        </p:nvSpPr>
        <p:spPr bwMode="white">
          <a:xfrm>
            <a:off x="1491428" y="1515355"/>
            <a:ext cx="190476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775DD7-EF20-BE2D-4CA7-B84A5E395FA6}"/>
              </a:ext>
            </a:extLst>
          </p:cNvPr>
          <p:cNvSpPr/>
          <p:nvPr/>
        </p:nvSpPr>
        <p:spPr bwMode="white">
          <a:xfrm>
            <a:off x="6386666" y="1515355"/>
            <a:ext cx="238095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009689-496C-25A8-A4E9-79D2CBEFEBC1}"/>
              </a:ext>
            </a:extLst>
          </p:cNvPr>
          <p:cNvSpPr/>
          <p:nvPr/>
        </p:nvSpPr>
        <p:spPr bwMode="white">
          <a:xfrm>
            <a:off x="1491428" y="1972917"/>
            <a:ext cx="190476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54CD8D-13D5-B7BB-3C99-180024351160}"/>
              </a:ext>
            </a:extLst>
          </p:cNvPr>
          <p:cNvSpPr/>
          <p:nvPr/>
        </p:nvSpPr>
        <p:spPr bwMode="white">
          <a:xfrm>
            <a:off x="6415238" y="1972917"/>
            <a:ext cx="190476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A4000B-C9E1-2FB5-E3F8-04BE75579E59}"/>
              </a:ext>
            </a:extLst>
          </p:cNvPr>
          <p:cNvSpPr/>
          <p:nvPr/>
        </p:nvSpPr>
        <p:spPr bwMode="white">
          <a:xfrm>
            <a:off x="1491428" y="2430480"/>
            <a:ext cx="190476" cy="2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27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4BC41-8B89-A0DE-656C-3E1D2819AF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7BD1E9-31BE-6AA8-A9DD-6309DE4BFD82}"/>
              </a:ext>
            </a:extLst>
          </p:cNvPr>
          <p:cNvSpPr/>
          <p:nvPr/>
        </p:nvSpPr>
        <p:spPr bwMode="white">
          <a:xfrm>
            <a:off x="1472380" y="1506165"/>
            <a:ext cx="219047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8504B-076A-11E6-77AA-C859FD9D2D19}"/>
              </a:ext>
            </a:extLst>
          </p:cNvPr>
          <p:cNvSpPr/>
          <p:nvPr/>
        </p:nvSpPr>
        <p:spPr bwMode="white">
          <a:xfrm>
            <a:off x="1472380" y="3213588"/>
            <a:ext cx="219047" cy="359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2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A6CFB-5825-62A4-AB0B-D4EACD6A1F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3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B8A2C-F0B8-AB0E-EC94-BD4DC68FF49A}"/>
              </a:ext>
            </a:extLst>
          </p:cNvPr>
          <p:cNvSpPr/>
          <p:nvPr/>
        </p:nvSpPr>
        <p:spPr bwMode="white">
          <a:xfrm>
            <a:off x="1043809" y="1029160"/>
            <a:ext cx="219047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8527FD-723C-8DFA-D0A9-F09F2E626114}"/>
              </a:ext>
            </a:extLst>
          </p:cNvPr>
          <p:cNvSpPr/>
          <p:nvPr/>
        </p:nvSpPr>
        <p:spPr bwMode="white">
          <a:xfrm>
            <a:off x="1015238" y="2734453"/>
            <a:ext cx="266666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06C911-A25A-E54C-987F-AB1CEBC8D2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7269"/>
            <a:ext cx="10800000" cy="1726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D67C8F-0227-1A84-2594-8C47FDA505BB}"/>
              </a:ext>
            </a:extLst>
          </p:cNvPr>
          <p:cNvSpPr/>
          <p:nvPr/>
        </p:nvSpPr>
        <p:spPr bwMode="white">
          <a:xfrm>
            <a:off x="1015238" y="4481701"/>
            <a:ext cx="266666" cy="2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42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AEA5C-A5AB-3189-67FE-513076ACA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D3327-F1AD-53C3-FC20-74F334F80D5A}"/>
              </a:ext>
            </a:extLst>
          </p:cNvPr>
          <p:cNvSpPr/>
          <p:nvPr/>
        </p:nvSpPr>
        <p:spPr bwMode="white">
          <a:xfrm>
            <a:off x="6358095" y="1849508"/>
            <a:ext cx="666666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5DB27F-6736-58E8-4160-F7365532752C}"/>
              </a:ext>
            </a:extLst>
          </p:cNvPr>
          <p:cNvSpPr/>
          <p:nvPr/>
        </p:nvSpPr>
        <p:spPr bwMode="white">
          <a:xfrm>
            <a:off x="3072380" y="2459948"/>
            <a:ext cx="1323809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524CD-9739-3299-5A3D-8B20EA2067F2}"/>
              </a:ext>
            </a:extLst>
          </p:cNvPr>
          <p:cNvSpPr/>
          <p:nvPr/>
        </p:nvSpPr>
        <p:spPr bwMode="white">
          <a:xfrm>
            <a:off x="7158095" y="2459948"/>
            <a:ext cx="1019047" cy="476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308976-34A5-3053-A568-ADEE3B0D6094}"/>
              </a:ext>
            </a:extLst>
          </p:cNvPr>
          <p:cNvSpPr/>
          <p:nvPr/>
        </p:nvSpPr>
        <p:spPr bwMode="white">
          <a:xfrm>
            <a:off x="10129523" y="2459948"/>
            <a:ext cx="723809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027BB1-B46D-70E8-71EA-DA316603DF12}"/>
              </a:ext>
            </a:extLst>
          </p:cNvPr>
          <p:cNvSpPr/>
          <p:nvPr/>
        </p:nvSpPr>
        <p:spPr bwMode="white">
          <a:xfrm>
            <a:off x="5405714" y="3079927"/>
            <a:ext cx="990476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0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6CDE3-4DDE-48FB-94C5-648C4B71C6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FCC8DA-5565-F453-5B49-50F9D92C9926}"/>
              </a:ext>
            </a:extLst>
          </p:cNvPr>
          <p:cNvSpPr/>
          <p:nvPr/>
        </p:nvSpPr>
        <p:spPr bwMode="white">
          <a:xfrm>
            <a:off x="1453333" y="2145121"/>
            <a:ext cx="266666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BCB3C2-8134-27A9-BA19-FDE1BC1041BA}"/>
              </a:ext>
            </a:extLst>
          </p:cNvPr>
          <p:cNvSpPr/>
          <p:nvPr/>
        </p:nvSpPr>
        <p:spPr bwMode="white">
          <a:xfrm>
            <a:off x="1472380" y="2583849"/>
            <a:ext cx="228571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3BD3BF-1832-A3F9-871F-CE2E90B108B1}"/>
              </a:ext>
            </a:extLst>
          </p:cNvPr>
          <p:cNvSpPr/>
          <p:nvPr/>
        </p:nvSpPr>
        <p:spPr bwMode="white">
          <a:xfrm>
            <a:off x="1481904" y="3022578"/>
            <a:ext cx="209523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E0671B-3079-09D3-43A3-69819389F206}"/>
              </a:ext>
            </a:extLst>
          </p:cNvPr>
          <p:cNvSpPr/>
          <p:nvPr/>
        </p:nvSpPr>
        <p:spPr bwMode="white">
          <a:xfrm>
            <a:off x="1453333" y="3461306"/>
            <a:ext cx="266666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ABFF18-7F9E-2F38-823B-005D90DE0212}"/>
              </a:ext>
            </a:extLst>
          </p:cNvPr>
          <p:cNvSpPr/>
          <p:nvPr/>
        </p:nvSpPr>
        <p:spPr bwMode="white">
          <a:xfrm>
            <a:off x="1453333" y="3909572"/>
            <a:ext cx="266666" cy="2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0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D689E-C7BF-DBCB-62B5-B70DDE1668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029306-80E1-7910-900C-971D524D1251}"/>
              </a:ext>
            </a:extLst>
          </p:cNvPr>
          <p:cNvSpPr/>
          <p:nvPr/>
        </p:nvSpPr>
        <p:spPr bwMode="white">
          <a:xfrm>
            <a:off x="2977142" y="1544218"/>
            <a:ext cx="647619" cy="32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4BED5D-52BF-9E00-C2E1-7625766B0C75}"/>
              </a:ext>
            </a:extLst>
          </p:cNvPr>
          <p:cNvSpPr/>
          <p:nvPr/>
        </p:nvSpPr>
        <p:spPr bwMode="white">
          <a:xfrm>
            <a:off x="1681904" y="2173659"/>
            <a:ext cx="619047" cy="32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324903-DC08-7DF1-6D97-CF30F56D1C9C}"/>
              </a:ext>
            </a:extLst>
          </p:cNvPr>
          <p:cNvSpPr/>
          <p:nvPr/>
        </p:nvSpPr>
        <p:spPr bwMode="white">
          <a:xfrm>
            <a:off x="3462857" y="2803100"/>
            <a:ext cx="800000" cy="4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FBFEF6-94D1-2211-7F6F-7AF1D6F4524A}"/>
              </a:ext>
            </a:extLst>
          </p:cNvPr>
          <p:cNvSpPr/>
          <p:nvPr/>
        </p:nvSpPr>
        <p:spPr bwMode="white">
          <a:xfrm>
            <a:off x="4015238" y="3871241"/>
            <a:ext cx="1057142" cy="4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2D0E12-6F6E-E8B5-BB0D-3A90DB71D30D}"/>
              </a:ext>
            </a:extLst>
          </p:cNvPr>
          <p:cNvSpPr/>
          <p:nvPr/>
        </p:nvSpPr>
        <p:spPr bwMode="white">
          <a:xfrm>
            <a:off x="3558095" y="4500682"/>
            <a:ext cx="780952" cy="32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05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FD3D2-9EC3-D19A-8090-2947436675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A0292-2B80-07FD-FFF5-EC3BC2C458F9}"/>
              </a:ext>
            </a:extLst>
          </p:cNvPr>
          <p:cNvSpPr/>
          <p:nvPr/>
        </p:nvSpPr>
        <p:spPr bwMode="white">
          <a:xfrm>
            <a:off x="1472380" y="1477775"/>
            <a:ext cx="228571" cy="21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FB8DBC-4C47-E410-6E46-5B3DF701FF71}"/>
              </a:ext>
            </a:extLst>
          </p:cNvPr>
          <p:cNvSpPr/>
          <p:nvPr/>
        </p:nvSpPr>
        <p:spPr bwMode="white">
          <a:xfrm>
            <a:off x="1472380" y="2794701"/>
            <a:ext cx="228571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CCD4CE-31A7-84AB-B739-8B96999992FA}"/>
              </a:ext>
            </a:extLst>
          </p:cNvPr>
          <p:cNvSpPr/>
          <p:nvPr/>
        </p:nvSpPr>
        <p:spPr bwMode="white">
          <a:xfrm>
            <a:off x="1481904" y="3682194"/>
            <a:ext cx="209523" cy="20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90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2023-08-06T02:28:35Z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