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43" autoAdjust="0"/>
    <p:restoredTop sz="94660"/>
  </p:normalViewPr>
  <p:slideViewPr>
    <p:cSldViewPr showGuides="1">
      <p:cViewPr>
        <p:scale>
          <a:sx n="60" d="100"/>
          <a:sy n="60" d="100"/>
        </p:scale>
        <p:origin x="120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D301165-3906-F08C-66A0-830FEA50E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2767095"/>
            <a:ext cx="11533333" cy="13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863EB-B06B-0A79-3AF9-135CF80CD9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2723E7-A50C-EB79-ED24-D4CBAFB13499}"/>
              </a:ext>
            </a:extLst>
          </p:cNvPr>
          <p:cNvSpPr/>
          <p:nvPr/>
        </p:nvSpPr>
        <p:spPr bwMode="white">
          <a:xfrm>
            <a:off x="1298496" y="1122917"/>
            <a:ext cx="385664" cy="57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3AEA-BCC7-BDB0-ED0A-4439EA5C3A93}"/>
              </a:ext>
            </a:extLst>
          </p:cNvPr>
          <p:cNvSpPr/>
          <p:nvPr/>
        </p:nvSpPr>
        <p:spPr bwMode="white">
          <a:xfrm>
            <a:off x="1256576" y="3654969"/>
            <a:ext cx="385664" cy="35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92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02AF9-A954-18E1-13D7-3CD0CDB8A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B684BC-9856-68E8-3C02-4A92AC55EE31}"/>
              </a:ext>
            </a:extLst>
          </p:cNvPr>
          <p:cNvSpPr/>
          <p:nvPr/>
        </p:nvSpPr>
        <p:spPr bwMode="white">
          <a:xfrm>
            <a:off x="1358095" y="1086387"/>
            <a:ext cx="371428" cy="40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78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549DE-5B0A-E784-C9BD-B5FF50C111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535C23-64AD-9D9D-4365-D8E58668A462}"/>
              </a:ext>
            </a:extLst>
          </p:cNvPr>
          <p:cNvSpPr/>
          <p:nvPr/>
        </p:nvSpPr>
        <p:spPr bwMode="white">
          <a:xfrm>
            <a:off x="1329523" y="1191485"/>
            <a:ext cx="438095" cy="40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15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C21A99D7-8C4D-CD9D-20B3-BA4B59044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99" y="908720"/>
            <a:ext cx="10209495" cy="4608512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:a16="http://schemas.microsoft.com/office/drawing/2014/main" id="{2FB6F5D5-61C7-6938-9823-DD379C5B0ABD}"/>
              </a:ext>
            </a:extLst>
          </p:cNvPr>
          <p:cNvSpPr/>
          <p:nvPr/>
        </p:nvSpPr>
        <p:spPr>
          <a:xfrm>
            <a:off x="2639616" y="3618592"/>
            <a:ext cx="864096" cy="660104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A138C3D-BD0C-93D9-EC85-1C62E96E6B52}"/>
              </a:ext>
            </a:extLst>
          </p:cNvPr>
          <p:cNvSpPr/>
          <p:nvPr/>
        </p:nvSpPr>
        <p:spPr>
          <a:xfrm>
            <a:off x="5308103" y="3789040"/>
            <a:ext cx="567681" cy="360040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711779D-762D-4A5C-0438-0CFB7F947B23}"/>
              </a:ext>
            </a:extLst>
          </p:cNvPr>
          <p:cNvSpPr/>
          <p:nvPr/>
        </p:nvSpPr>
        <p:spPr>
          <a:xfrm>
            <a:off x="8544272" y="3690600"/>
            <a:ext cx="495672" cy="516088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6F389FE-2125-C360-D8B5-3BD72D01732E}"/>
              </a:ext>
            </a:extLst>
          </p:cNvPr>
          <p:cNvSpPr/>
          <p:nvPr/>
        </p:nvSpPr>
        <p:spPr>
          <a:xfrm>
            <a:off x="2207568" y="4653136"/>
            <a:ext cx="1296144" cy="864096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635EDE6-874F-A54D-B2BA-652F48EEBCB6}"/>
              </a:ext>
            </a:extLst>
          </p:cNvPr>
          <p:cNvSpPr/>
          <p:nvPr/>
        </p:nvSpPr>
        <p:spPr>
          <a:xfrm>
            <a:off x="5591944" y="4653136"/>
            <a:ext cx="1008112" cy="720080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B2757489-B552-AF83-134E-C3AABABC6129}"/>
              </a:ext>
            </a:extLst>
          </p:cNvPr>
          <p:cNvSpPr/>
          <p:nvPr/>
        </p:nvSpPr>
        <p:spPr>
          <a:xfrm>
            <a:off x="8472263" y="4769558"/>
            <a:ext cx="687823" cy="516088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99732-D234-D960-97B5-4E6E9D19A2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2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409B2A-7ACB-8AB6-1862-07D700D96AB4}"/>
              </a:ext>
            </a:extLst>
          </p:cNvPr>
          <p:cNvSpPr/>
          <p:nvPr/>
        </p:nvSpPr>
        <p:spPr bwMode="white">
          <a:xfrm>
            <a:off x="3511224" y="2405854"/>
            <a:ext cx="687574" cy="36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2D881B-B195-BF46-4FCC-18C0C02DCAD4}"/>
              </a:ext>
            </a:extLst>
          </p:cNvPr>
          <p:cNvSpPr/>
          <p:nvPr/>
        </p:nvSpPr>
        <p:spPr bwMode="white">
          <a:xfrm>
            <a:off x="8005013" y="3348102"/>
            <a:ext cx="1203255" cy="52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0A65F6-93E3-53D3-1D48-AC6C7D03785E}"/>
              </a:ext>
            </a:extLst>
          </p:cNvPr>
          <p:cNvSpPr/>
          <p:nvPr/>
        </p:nvSpPr>
        <p:spPr bwMode="white">
          <a:xfrm>
            <a:off x="4509844" y="5486594"/>
            <a:ext cx="744872" cy="27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73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574E9-03FC-6C99-C815-B6FD87C961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1FD03A-4B91-6455-4DCF-DC7F1CB84E9E}"/>
              </a:ext>
            </a:extLst>
          </p:cNvPr>
          <p:cNvSpPr/>
          <p:nvPr/>
        </p:nvSpPr>
        <p:spPr bwMode="white">
          <a:xfrm>
            <a:off x="5910476" y="1067345"/>
            <a:ext cx="895238" cy="6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5CAE3D-7D4C-37D4-F30F-EA04407D06A8}"/>
              </a:ext>
            </a:extLst>
          </p:cNvPr>
          <p:cNvSpPr/>
          <p:nvPr/>
        </p:nvSpPr>
        <p:spPr bwMode="white">
          <a:xfrm>
            <a:off x="2586666" y="3279356"/>
            <a:ext cx="1704761" cy="6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33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3458A-D153-9DCC-18C0-EDBF5D25E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1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4F4634-C0AF-FB4D-817B-528097E991B1}"/>
              </a:ext>
            </a:extLst>
          </p:cNvPr>
          <p:cNvSpPr/>
          <p:nvPr/>
        </p:nvSpPr>
        <p:spPr bwMode="white">
          <a:xfrm>
            <a:off x="5526495" y="2486482"/>
            <a:ext cx="612187" cy="27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FCDC1C-C864-7573-A4DF-72969C771036}"/>
              </a:ext>
            </a:extLst>
          </p:cNvPr>
          <p:cNvSpPr/>
          <p:nvPr/>
        </p:nvSpPr>
        <p:spPr bwMode="white">
          <a:xfrm>
            <a:off x="7181054" y="2486482"/>
            <a:ext cx="289547" cy="27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D28E6A-EF08-8453-A22C-8D3F9091628F}"/>
              </a:ext>
            </a:extLst>
          </p:cNvPr>
          <p:cNvSpPr/>
          <p:nvPr/>
        </p:nvSpPr>
        <p:spPr bwMode="white">
          <a:xfrm>
            <a:off x="8521247" y="2238206"/>
            <a:ext cx="852099" cy="67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FA5F82-83A4-E963-87EC-6B7BCB071E2B}"/>
              </a:ext>
            </a:extLst>
          </p:cNvPr>
          <p:cNvSpPr/>
          <p:nvPr/>
        </p:nvSpPr>
        <p:spPr bwMode="white">
          <a:xfrm>
            <a:off x="8430247" y="2916827"/>
            <a:ext cx="198546" cy="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D3DBD6-DF2A-D0D4-7361-982A5D508FA7}"/>
              </a:ext>
            </a:extLst>
          </p:cNvPr>
          <p:cNvSpPr/>
          <p:nvPr/>
        </p:nvSpPr>
        <p:spPr bwMode="white">
          <a:xfrm>
            <a:off x="6486139" y="4307172"/>
            <a:ext cx="421912" cy="36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601FBB-6139-5919-3253-48D5FF3DEAF7}"/>
              </a:ext>
            </a:extLst>
          </p:cNvPr>
          <p:cNvSpPr/>
          <p:nvPr/>
        </p:nvSpPr>
        <p:spPr bwMode="white">
          <a:xfrm>
            <a:off x="8496429" y="4149931"/>
            <a:ext cx="678368" cy="52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FD2ECE-C2AF-063D-DA69-871D0953A765}"/>
              </a:ext>
            </a:extLst>
          </p:cNvPr>
          <p:cNvSpPr/>
          <p:nvPr/>
        </p:nvSpPr>
        <p:spPr bwMode="white">
          <a:xfrm>
            <a:off x="4360030" y="4398206"/>
            <a:ext cx="529459" cy="52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419A6B-82D7-8D9C-9737-3407363209CE}"/>
              </a:ext>
            </a:extLst>
          </p:cNvPr>
          <p:cNvSpPr/>
          <p:nvPr/>
        </p:nvSpPr>
        <p:spPr bwMode="white">
          <a:xfrm>
            <a:off x="2573106" y="5258896"/>
            <a:ext cx="2730023" cy="77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66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13C78-B004-5030-F410-91BB4CB9D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13D9F8-66AB-6F25-9945-18566844CB59}"/>
              </a:ext>
            </a:extLst>
          </p:cNvPr>
          <p:cNvSpPr/>
          <p:nvPr/>
        </p:nvSpPr>
        <p:spPr bwMode="white">
          <a:xfrm>
            <a:off x="8815238" y="1029153"/>
            <a:ext cx="980952" cy="6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4DC220-BC8A-DBC6-B7A4-392AE83C7900}"/>
              </a:ext>
            </a:extLst>
          </p:cNvPr>
          <p:cNvSpPr/>
          <p:nvPr/>
        </p:nvSpPr>
        <p:spPr bwMode="white">
          <a:xfrm>
            <a:off x="9434285" y="1210141"/>
            <a:ext cx="133333" cy="7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8F8941-312B-DEA1-B3BE-98E34B722A1E}"/>
              </a:ext>
            </a:extLst>
          </p:cNvPr>
          <p:cNvSpPr/>
          <p:nvPr/>
        </p:nvSpPr>
        <p:spPr bwMode="white">
          <a:xfrm>
            <a:off x="1967619" y="2315117"/>
            <a:ext cx="2390476" cy="8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42F698-A58F-B85A-E6AE-5D870D278A6D}"/>
              </a:ext>
            </a:extLst>
          </p:cNvPr>
          <p:cNvSpPr/>
          <p:nvPr/>
        </p:nvSpPr>
        <p:spPr bwMode="white">
          <a:xfrm>
            <a:off x="5872380" y="4515543"/>
            <a:ext cx="1276190" cy="6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89CBC2-99CA-117D-428F-6FDF0D7392F2}"/>
              </a:ext>
            </a:extLst>
          </p:cNvPr>
          <p:cNvSpPr/>
          <p:nvPr/>
        </p:nvSpPr>
        <p:spPr bwMode="white">
          <a:xfrm>
            <a:off x="8434285" y="4515543"/>
            <a:ext cx="1342857" cy="60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06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FF6AE-6730-26EB-C8C9-6F5F2CFC66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47F279-3086-D5CE-F07B-6355A0BC52AC}"/>
              </a:ext>
            </a:extLst>
          </p:cNvPr>
          <p:cNvSpPr/>
          <p:nvPr/>
        </p:nvSpPr>
        <p:spPr bwMode="white">
          <a:xfrm>
            <a:off x="6843809" y="1067495"/>
            <a:ext cx="1095237" cy="60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EE57EF-CA19-1854-6FC4-43E9F059DEB1}"/>
              </a:ext>
            </a:extLst>
          </p:cNvPr>
          <p:cNvSpPr/>
          <p:nvPr/>
        </p:nvSpPr>
        <p:spPr bwMode="white">
          <a:xfrm>
            <a:off x="9367619" y="1353983"/>
            <a:ext cx="333333" cy="31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A2D301-B6B1-879B-07AF-CCCFF5F74D06}"/>
              </a:ext>
            </a:extLst>
          </p:cNvPr>
          <p:cNvSpPr/>
          <p:nvPr/>
        </p:nvSpPr>
        <p:spPr bwMode="white">
          <a:xfrm>
            <a:off x="1948571" y="2547680"/>
            <a:ext cx="1019047" cy="72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17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DA225-1959-FB04-57FF-15ACC92FBE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0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315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952C2-E1E5-107F-F92C-CF5B6BF812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83233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2023-08-06T14:05:11Z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