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51" autoAdjust="0"/>
    <p:restoredTop sz="94660"/>
  </p:normalViewPr>
  <p:slideViewPr>
    <p:cSldViewPr showGuides="1">
      <p:cViewPr varScale="1">
        <p:scale>
          <a:sx n="64" d="100"/>
          <a:sy n="64" d="100"/>
        </p:scale>
        <p:origin x="24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3BE2C6D-CEAB-7AAC-BF44-7F407887F9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6" y="3005190"/>
            <a:ext cx="11219047" cy="847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22B4E-0C25-1F18-9188-8C556B9866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50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8009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FA933-8FBA-D648-7E18-DEC22868FB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0B73741-5EBD-75CA-3291-B9B8AA1A8F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420888"/>
            <a:ext cx="8496944" cy="2304256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1820F80-802A-38A7-8593-C3ADDE82AB36}"/>
              </a:ext>
            </a:extLst>
          </p:cNvPr>
          <p:cNvCxnSpPr>
            <a:cxnSpLocks/>
          </p:cNvCxnSpPr>
          <p:nvPr/>
        </p:nvCxnSpPr>
        <p:spPr>
          <a:xfrm>
            <a:off x="1797224" y="2514600"/>
            <a:ext cx="2786608" cy="2207423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F9BE18F-E711-4AB2-973F-E9B04E116329}"/>
              </a:ext>
            </a:extLst>
          </p:cNvPr>
          <p:cNvCxnSpPr>
            <a:cxnSpLocks/>
          </p:cNvCxnSpPr>
          <p:nvPr/>
        </p:nvCxnSpPr>
        <p:spPr>
          <a:xfrm>
            <a:off x="4390064" y="2511479"/>
            <a:ext cx="3866176" cy="2207423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8ACBB84-5635-51C1-39FA-B2D4B0BAB402}"/>
              </a:ext>
            </a:extLst>
          </p:cNvPr>
          <p:cNvCxnSpPr>
            <a:cxnSpLocks/>
          </p:cNvCxnSpPr>
          <p:nvPr/>
        </p:nvCxnSpPr>
        <p:spPr>
          <a:xfrm flipH="1">
            <a:off x="1797224" y="2505237"/>
            <a:ext cx="6001816" cy="2304256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3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AFF04F-CBB4-1E93-6A85-F54D647C2E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50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289B38-0A49-DAC2-6796-AA538597DF17}"/>
              </a:ext>
            </a:extLst>
          </p:cNvPr>
          <p:cNvSpPr/>
          <p:nvPr/>
        </p:nvSpPr>
        <p:spPr bwMode="white">
          <a:xfrm>
            <a:off x="1334921" y="1912059"/>
            <a:ext cx="333082" cy="37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106E6E-12E9-2A76-4AE0-23EF7EFCE7C6}"/>
              </a:ext>
            </a:extLst>
          </p:cNvPr>
          <p:cNvSpPr/>
          <p:nvPr/>
        </p:nvSpPr>
        <p:spPr bwMode="white">
          <a:xfrm>
            <a:off x="1352002" y="4458765"/>
            <a:ext cx="307460" cy="35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78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B81F523-4879-6350-BC69-AD93723F6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0" y="980728"/>
            <a:ext cx="10488568" cy="5576201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FD06AF0-A503-63C0-6E3E-6437EFA97341}"/>
              </a:ext>
            </a:extLst>
          </p:cNvPr>
          <p:cNvCxnSpPr>
            <a:cxnSpLocks/>
          </p:cNvCxnSpPr>
          <p:nvPr/>
        </p:nvCxnSpPr>
        <p:spPr>
          <a:xfrm>
            <a:off x="3863752" y="2514600"/>
            <a:ext cx="3960440" cy="91440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1FB71ED-6EAE-FC94-C929-59726A774F22}"/>
              </a:ext>
            </a:extLst>
          </p:cNvPr>
          <p:cNvCxnSpPr>
            <a:cxnSpLocks/>
          </p:cNvCxnSpPr>
          <p:nvPr/>
        </p:nvCxnSpPr>
        <p:spPr>
          <a:xfrm>
            <a:off x="4655840" y="3444748"/>
            <a:ext cx="3168352" cy="2720556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891D1A5-D06B-6197-E597-A4D3A057E446}"/>
              </a:ext>
            </a:extLst>
          </p:cNvPr>
          <p:cNvCxnSpPr>
            <a:cxnSpLocks/>
          </p:cNvCxnSpPr>
          <p:nvPr/>
        </p:nvCxnSpPr>
        <p:spPr>
          <a:xfrm flipV="1">
            <a:off x="4439816" y="2636912"/>
            <a:ext cx="3384376" cy="1710914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68225D9-BC47-D773-CFF5-97EDCA06F204}"/>
              </a:ext>
            </a:extLst>
          </p:cNvPr>
          <p:cNvCxnSpPr>
            <a:cxnSpLocks/>
          </p:cNvCxnSpPr>
          <p:nvPr/>
        </p:nvCxnSpPr>
        <p:spPr>
          <a:xfrm flipV="1">
            <a:off x="4439816" y="4363574"/>
            <a:ext cx="3384376" cy="943927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9DD8ADB3-9EDA-7528-40D2-BD2F31AE3DEA}"/>
              </a:ext>
            </a:extLst>
          </p:cNvPr>
          <p:cNvCxnSpPr>
            <a:cxnSpLocks/>
          </p:cNvCxnSpPr>
          <p:nvPr/>
        </p:nvCxnSpPr>
        <p:spPr>
          <a:xfrm flipV="1">
            <a:off x="4761852" y="5307501"/>
            <a:ext cx="3062340" cy="1001819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20C7E6-B293-B4DA-E32C-2C01FA6291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1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ABA49F-2313-CEE8-D0D0-043035021E59}"/>
              </a:ext>
            </a:extLst>
          </p:cNvPr>
          <p:cNvSpPr/>
          <p:nvPr/>
        </p:nvSpPr>
        <p:spPr bwMode="white">
          <a:xfrm>
            <a:off x="2348571" y="2286418"/>
            <a:ext cx="342857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887357-0614-C6C5-9F7C-FF83F9F48703}"/>
              </a:ext>
            </a:extLst>
          </p:cNvPr>
          <p:cNvSpPr/>
          <p:nvPr/>
        </p:nvSpPr>
        <p:spPr bwMode="white">
          <a:xfrm>
            <a:off x="2291428" y="4086599"/>
            <a:ext cx="438095" cy="40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14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E84176-7C32-CD60-1CBA-7E26CB5B29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6379E6-A03F-3DB7-B277-F7E40A7322AD}"/>
              </a:ext>
            </a:extLst>
          </p:cNvPr>
          <p:cNvSpPr/>
          <p:nvPr/>
        </p:nvSpPr>
        <p:spPr bwMode="white">
          <a:xfrm>
            <a:off x="1358095" y="1105350"/>
            <a:ext cx="371428" cy="41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E6DCCA-FC1D-3AEC-B416-07732F88A956}"/>
              </a:ext>
            </a:extLst>
          </p:cNvPr>
          <p:cNvSpPr/>
          <p:nvPr/>
        </p:nvSpPr>
        <p:spPr bwMode="white">
          <a:xfrm>
            <a:off x="1320000" y="3810463"/>
            <a:ext cx="438095" cy="4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04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9EDFD2-18F8-35A2-D9C6-BE2611718E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EE032E-964A-7219-CF5D-EA27605513B5}"/>
              </a:ext>
            </a:extLst>
          </p:cNvPr>
          <p:cNvSpPr/>
          <p:nvPr/>
        </p:nvSpPr>
        <p:spPr bwMode="white">
          <a:xfrm>
            <a:off x="2190286" y="2163137"/>
            <a:ext cx="271960" cy="3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00F9AD-873C-15C9-B0A3-CF6B2EE96B03}"/>
              </a:ext>
            </a:extLst>
          </p:cNvPr>
          <p:cNvSpPr/>
          <p:nvPr/>
        </p:nvSpPr>
        <p:spPr bwMode="white">
          <a:xfrm>
            <a:off x="2190286" y="4570936"/>
            <a:ext cx="271960" cy="3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92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0DD71-EEDD-AAA8-AEB5-A46CDAEEB3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BF3394-63C3-85B2-C2F3-2F3A224D5C41}"/>
              </a:ext>
            </a:extLst>
          </p:cNvPr>
          <p:cNvSpPr/>
          <p:nvPr/>
        </p:nvSpPr>
        <p:spPr bwMode="white">
          <a:xfrm>
            <a:off x="1348571" y="1591847"/>
            <a:ext cx="380952" cy="39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364482-CBF4-4A44-F676-F8E8688ED539}"/>
              </a:ext>
            </a:extLst>
          </p:cNvPr>
          <p:cNvSpPr/>
          <p:nvPr/>
        </p:nvSpPr>
        <p:spPr bwMode="white">
          <a:xfrm>
            <a:off x="1348571" y="4080771"/>
            <a:ext cx="380952" cy="40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02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FFF57-3965-D20E-BE8C-98EC613EDD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630768-F41F-4EA9-099A-851CA70A6F18}"/>
              </a:ext>
            </a:extLst>
          </p:cNvPr>
          <p:cNvSpPr/>
          <p:nvPr/>
        </p:nvSpPr>
        <p:spPr bwMode="white">
          <a:xfrm>
            <a:off x="8881904" y="2431656"/>
            <a:ext cx="666667" cy="89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1049E3-07ED-C37B-6E87-BBE30372C9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97" b="76835"/>
          <a:stretch/>
        </p:blipFill>
        <p:spPr>
          <a:xfrm>
            <a:off x="1559496" y="3573016"/>
            <a:ext cx="3240360" cy="896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8726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A75AB-8EAF-1887-238B-20D1BCE0F5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06"/>
          <a:stretch/>
        </p:blipFill>
        <p:spPr>
          <a:xfrm>
            <a:off x="720000" y="1124744"/>
            <a:ext cx="10800000" cy="2926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72242C-D16E-E81C-21FA-1BF8D341F210}"/>
              </a:ext>
            </a:extLst>
          </p:cNvPr>
          <p:cNvSpPr/>
          <p:nvPr/>
        </p:nvSpPr>
        <p:spPr bwMode="white">
          <a:xfrm>
            <a:off x="2634285" y="1314588"/>
            <a:ext cx="1714285" cy="61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21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7DA17-2379-1F7E-6A81-9690EC4F7C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12F86B-6D59-8D38-16EE-C908613EF2C2}"/>
              </a:ext>
            </a:extLst>
          </p:cNvPr>
          <p:cNvSpPr/>
          <p:nvPr/>
        </p:nvSpPr>
        <p:spPr bwMode="white">
          <a:xfrm>
            <a:off x="8129523" y="1191123"/>
            <a:ext cx="609523" cy="485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AA3D73-08CD-FC51-3685-9B864985ED02}"/>
              </a:ext>
            </a:extLst>
          </p:cNvPr>
          <p:cNvSpPr/>
          <p:nvPr/>
        </p:nvSpPr>
        <p:spPr bwMode="white">
          <a:xfrm>
            <a:off x="8120000" y="1686531"/>
            <a:ext cx="304761" cy="1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391841-A806-541C-A4DE-E571585D6967}"/>
              </a:ext>
            </a:extLst>
          </p:cNvPr>
          <p:cNvSpPr/>
          <p:nvPr/>
        </p:nvSpPr>
        <p:spPr bwMode="white">
          <a:xfrm>
            <a:off x="8224761" y="3144176"/>
            <a:ext cx="1504761" cy="60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3938A1-D56C-331B-4ED6-3E7AC299433C}"/>
              </a:ext>
            </a:extLst>
          </p:cNvPr>
          <p:cNvSpPr/>
          <p:nvPr/>
        </p:nvSpPr>
        <p:spPr bwMode="white">
          <a:xfrm>
            <a:off x="2329523" y="5392568"/>
            <a:ext cx="1171428" cy="60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03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2023-08-07T01:45:56Z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