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6" autoAdjust="0"/>
    <p:restoredTop sz="94660"/>
  </p:normalViewPr>
  <p:slideViewPr>
    <p:cSldViewPr showGuides="1">
      <p:cViewPr>
        <p:scale>
          <a:sx n="60" d="100"/>
          <a:sy n="60" d="100"/>
        </p:scale>
        <p:origin x="306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60C3E5-8306-5F79-0CF0-B005995D7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068960"/>
            <a:ext cx="11434085" cy="6695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89638-90E1-FF10-B8A8-CD3245CA1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9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69E459-3B1B-A1E7-1F11-6CC4D5135559}"/>
              </a:ext>
            </a:extLst>
          </p:cNvPr>
          <p:cNvSpPr/>
          <p:nvPr/>
        </p:nvSpPr>
        <p:spPr bwMode="white">
          <a:xfrm>
            <a:off x="6986666" y="3813083"/>
            <a:ext cx="133333" cy="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571CEE-F638-87CD-00B5-1956DD6DCFBE}"/>
              </a:ext>
            </a:extLst>
          </p:cNvPr>
          <p:cNvSpPr/>
          <p:nvPr/>
        </p:nvSpPr>
        <p:spPr bwMode="white">
          <a:xfrm>
            <a:off x="6291428" y="3822616"/>
            <a:ext cx="1257142" cy="60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4528D-0468-BCBC-79C3-B295A8D01E74}"/>
              </a:ext>
            </a:extLst>
          </p:cNvPr>
          <p:cNvSpPr/>
          <p:nvPr/>
        </p:nvSpPr>
        <p:spPr bwMode="white">
          <a:xfrm>
            <a:off x="6386666" y="4432782"/>
            <a:ext cx="190476" cy="11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6E5D26-8FE4-5B18-D41A-72FCA95B9640}"/>
              </a:ext>
            </a:extLst>
          </p:cNvPr>
          <p:cNvSpPr/>
          <p:nvPr/>
        </p:nvSpPr>
        <p:spPr bwMode="white">
          <a:xfrm>
            <a:off x="6272380" y="4871338"/>
            <a:ext cx="885714" cy="61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49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28769-A1A8-71BE-2A63-B97E17B0A5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720000" y="972000"/>
            <a:ext cx="9552464" cy="512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C6D4B3-7D45-119A-6EC5-1CDC1EA0D4B9}"/>
              </a:ext>
            </a:extLst>
          </p:cNvPr>
          <p:cNvSpPr/>
          <p:nvPr/>
        </p:nvSpPr>
        <p:spPr bwMode="white">
          <a:xfrm>
            <a:off x="6096000" y="972000"/>
            <a:ext cx="2016223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30573DE-AC73-6F0D-5AEB-4AEDBFA4C045}"/>
              </a:ext>
            </a:extLst>
          </p:cNvPr>
          <p:cNvSpPr/>
          <p:nvPr/>
        </p:nvSpPr>
        <p:spPr bwMode="white">
          <a:xfrm>
            <a:off x="5807968" y="2204864"/>
            <a:ext cx="2304255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908008E-CEE0-7F19-A52A-9997CFF60EFC}"/>
              </a:ext>
            </a:extLst>
          </p:cNvPr>
          <p:cNvSpPr/>
          <p:nvPr/>
        </p:nvSpPr>
        <p:spPr bwMode="white">
          <a:xfrm>
            <a:off x="5848164" y="2492896"/>
            <a:ext cx="495672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DEF534E-7032-9312-0584-B87BEEB9E811}"/>
              </a:ext>
            </a:extLst>
          </p:cNvPr>
          <p:cNvSpPr/>
          <p:nvPr/>
        </p:nvSpPr>
        <p:spPr bwMode="white">
          <a:xfrm>
            <a:off x="3831941" y="3230432"/>
            <a:ext cx="593646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FCC8460-627E-93EC-F816-27B81E5B3552}"/>
              </a:ext>
            </a:extLst>
          </p:cNvPr>
          <p:cNvSpPr/>
          <p:nvPr/>
        </p:nvSpPr>
        <p:spPr bwMode="white">
          <a:xfrm>
            <a:off x="5062958" y="3734488"/>
            <a:ext cx="1280878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82E78FF-C45A-1102-88A5-9C42CC3B2715}"/>
              </a:ext>
            </a:extLst>
          </p:cNvPr>
          <p:cNvSpPr/>
          <p:nvPr/>
        </p:nvSpPr>
        <p:spPr bwMode="white">
          <a:xfrm>
            <a:off x="8688288" y="3698484"/>
            <a:ext cx="495672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04017DC-BCE9-B285-6C0C-335A327F58E8}"/>
              </a:ext>
            </a:extLst>
          </p:cNvPr>
          <p:cNvSpPr/>
          <p:nvPr/>
        </p:nvSpPr>
        <p:spPr bwMode="white">
          <a:xfrm>
            <a:off x="1055440" y="4463296"/>
            <a:ext cx="7488832" cy="98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0C68000-DF29-DA89-EDFF-22A3F2224DCA}"/>
              </a:ext>
            </a:extLst>
          </p:cNvPr>
          <p:cNvSpPr/>
          <p:nvPr/>
        </p:nvSpPr>
        <p:spPr bwMode="white">
          <a:xfrm>
            <a:off x="1351856" y="4954260"/>
            <a:ext cx="567680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189CFC1-EF90-10A5-8D9D-A88DEA095E2B}"/>
              </a:ext>
            </a:extLst>
          </p:cNvPr>
          <p:cNvSpPr/>
          <p:nvPr/>
        </p:nvSpPr>
        <p:spPr bwMode="white">
          <a:xfrm>
            <a:off x="3264261" y="4948398"/>
            <a:ext cx="567680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2E4CC39-53C2-E33F-1D93-8E9D7C64C6C7}"/>
              </a:ext>
            </a:extLst>
          </p:cNvPr>
          <p:cNvSpPr/>
          <p:nvPr/>
        </p:nvSpPr>
        <p:spPr bwMode="white">
          <a:xfrm>
            <a:off x="5495533" y="5373216"/>
            <a:ext cx="567680" cy="28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86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2F480-939F-E0B7-E6EC-E8F295962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4BE80B-EE26-794A-9B18-194782F2A86B}"/>
              </a:ext>
            </a:extLst>
          </p:cNvPr>
          <p:cNvSpPr/>
          <p:nvPr/>
        </p:nvSpPr>
        <p:spPr bwMode="white">
          <a:xfrm>
            <a:off x="3627699" y="2289309"/>
            <a:ext cx="1574286" cy="55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91A96-A3D0-9921-3777-924933C7159A}"/>
              </a:ext>
            </a:extLst>
          </p:cNvPr>
          <p:cNvSpPr/>
          <p:nvPr/>
        </p:nvSpPr>
        <p:spPr bwMode="white">
          <a:xfrm>
            <a:off x="7843003" y="2289309"/>
            <a:ext cx="1161359" cy="55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FA61A1-11EE-F09C-EEAD-50E1F8295807}"/>
              </a:ext>
            </a:extLst>
          </p:cNvPr>
          <p:cNvSpPr/>
          <p:nvPr/>
        </p:nvSpPr>
        <p:spPr bwMode="white">
          <a:xfrm>
            <a:off x="3472851" y="3443031"/>
            <a:ext cx="954895" cy="55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DE5DED-0C2C-6F80-E4E9-2183AD8BA154}"/>
              </a:ext>
            </a:extLst>
          </p:cNvPr>
          <p:cNvSpPr/>
          <p:nvPr/>
        </p:nvSpPr>
        <p:spPr bwMode="white">
          <a:xfrm>
            <a:off x="7739771" y="3709937"/>
            <a:ext cx="1015113" cy="55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0706EA-A195-76D8-0386-6F9DFAE23AFC}"/>
              </a:ext>
            </a:extLst>
          </p:cNvPr>
          <p:cNvSpPr/>
          <p:nvPr/>
        </p:nvSpPr>
        <p:spPr bwMode="white">
          <a:xfrm>
            <a:off x="3937395" y="4760340"/>
            <a:ext cx="1445246" cy="38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7AE59E-3711-F9C8-997C-805149A0C19D}"/>
              </a:ext>
            </a:extLst>
          </p:cNvPr>
          <p:cNvSpPr/>
          <p:nvPr/>
        </p:nvSpPr>
        <p:spPr bwMode="white">
          <a:xfrm>
            <a:off x="8083877" y="4596753"/>
            <a:ext cx="1023716" cy="55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81A1FC-E9FA-2AEC-3134-EB54F704C7D6}"/>
              </a:ext>
            </a:extLst>
          </p:cNvPr>
          <p:cNvSpPr/>
          <p:nvPr/>
        </p:nvSpPr>
        <p:spPr bwMode="white">
          <a:xfrm>
            <a:off x="3619096" y="5759085"/>
            <a:ext cx="1651710" cy="55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08A7A8-D9E1-E8CB-89C1-742D91E38E69}"/>
              </a:ext>
            </a:extLst>
          </p:cNvPr>
          <p:cNvSpPr/>
          <p:nvPr/>
        </p:nvSpPr>
        <p:spPr bwMode="white">
          <a:xfrm>
            <a:off x="7989248" y="6025991"/>
            <a:ext cx="868868" cy="28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E00B7-AF4B-8029-DB5F-321E254CBF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47"/>
          <a:stretch/>
        </p:blipFill>
        <p:spPr>
          <a:xfrm>
            <a:off x="720000" y="972000"/>
            <a:ext cx="7680000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3617A97-08B2-719F-52B4-F874857C9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44823"/>
            <a:ext cx="6480720" cy="4888661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840E1DA-1F19-63C8-7990-24C3FE85F386}"/>
              </a:ext>
            </a:extLst>
          </p:cNvPr>
          <p:cNvCxnSpPr>
            <a:cxnSpLocks/>
          </p:cNvCxnSpPr>
          <p:nvPr/>
        </p:nvCxnSpPr>
        <p:spPr>
          <a:xfrm>
            <a:off x="3669432" y="2971800"/>
            <a:ext cx="914400" cy="1317353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0E6D5BF-8F75-91C4-2E4B-3C2104E4653D}"/>
              </a:ext>
            </a:extLst>
          </p:cNvPr>
          <p:cNvCxnSpPr>
            <a:cxnSpLocks/>
          </p:cNvCxnSpPr>
          <p:nvPr/>
        </p:nvCxnSpPr>
        <p:spPr>
          <a:xfrm flipV="1">
            <a:off x="3669432" y="2708920"/>
            <a:ext cx="914400" cy="169024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05D59B7-E646-EAC9-137D-D11AE0976DAA}"/>
              </a:ext>
            </a:extLst>
          </p:cNvPr>
          <p:cNvCxnSpPr>
            <a:cxnSpLocks/>
          </p:cNvCxnSpPr>
          <p:nvPr/>
        </p:nvCxnSpPr>
        <p:spPr>
          <a:xfrm>
            <a:off x="3719736" y="5886000"/>
            <a:ext cx="919579" cy="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56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2B39F-5D11-0DE6-80F4-E42F90A357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415F1A-C5B1-37F4-9DFE-DBFD402A5997}"/>
              </a:ext>
            </a:extLst>
          </p:cNvPr>
          <p:cNvSpPr/>
          <p:nvPr/>
        </p:nvSpPr>
        <p:spPr bwMode="white">
          <a:xfrm>
            <a:off x="2358095" y="2305366"/>
            <a:ext cx="342857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A96A15-F715-0C24-4B6B-50F5629D5563}"/>
              </a:ext>
            </a:extLst>
          </p:cNvPr>
          <p:cNvSpPr/>
          <p:nvPr/>
        </p:nvSpPr>
        <p:spPr bwMode="white">
          <a:xfrm>
            <a:off x="2358095" y="4086363"/>
            <a:ext cx="342857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09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A3E2B-443E-BFEC-03A2-3FE6BEDE5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53B63-9B65-3857-4FCF-B329F8DDE861}"/>
              </a:ext>
            </a:extLst>
          </p:cNvPr>
          <p:cNvSpPr/>
          <p:nvPr/>
        </p:nvSpPr>
        <p:spPr bwMode="white">
          <a:xfrm>
            <a:off x="1251990" y="1083227"/>
            <a:ext cx="317606" cy="34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88A027-C002-6F66-C935-AC907B1C7EC3}"/>
              </a:ext>
            </a:extLst>
          </p:cNvPr>
          <p:cNvSpPr/>
          <p:nvPr/>
        </p:nvSpPr>
        <p:spPr bwMode="white">
          <a:xfrm>
            <a:off x="1220229" y="3315724"/>
            <a:ext cx="373187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36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C143E-2A9B-9C5D-7650-36229F315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220CE-942D-0882-903F-BDEAB42A3C93}"/>
              </a:ext>
            </a:extLst>
          </p:cNvPr>
          <p:cNvSpPr/>
          <p:nvPr/>
        </p:nvSpPr>
        <p:spPr bwMode="white">
          <a:xfrm>
            <a:off x="1358095" y="1077072"/>
            <a:ext cx="380952" cy="41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2D0EAA-9D44-0A42-210F-4284DB0C6C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3024256" y="3652536"/>
            <a:ext cx="3935840" cy="164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231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FF1DD-C444-DBB7-6459-B568E4493A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CD485B-5FB4-0EAE-10A7-E2679892A4A5}"/>
              </a:ext>
            </a:extLst>
          </p:cNvPr>
          <p:cNvSpPr/>
          <p:nvPr/>
        </p:nvSpPr>
        <p:spPr bwMode="white">
          <a:xfrm>
            <a:off x="5253333" y="2383124"/>
            <a:ext cx="1123809" cy="61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CBFFDD-ECE9-D20C-D6E8-45E1D54135A0}"/>
              </a:ext>
            </a:extLst>
          </p:cNvPr>
          <p:cNvSpPr/>
          <p:nvPr/>
        </p:nvSpPr>
        <p:spPr bwMode="white">
          <a:xfrm>
            <a:off x="9672380" y="3918199"/>
            <a:ext cx="1114285" cy="61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43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8298C-946C-4730-6D05-E280989E9E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2361D3-BD46-ED60-C01B-CC29A6AE60CF}"/>
              </a:ext>
            </a:extLst>
          </p:cNvPr>
          <p:cNvSpPr/>
          <p:nvPr/>
        </p:nvSpPr>
        <p:spPr bwMode="white">
          <a:xfrm>
            <a:off x="2567608" y="1086426"/>
            <a:ext cx="1447629" cy="90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5F7E14-70E9-6AFE-9978-3CB4D1BB3D12}"/>
              </a:ext>
            </a:extLst>
          </p:cNvPr>
          <p:cNvSpPr/>
          <p:nvPr/>
        </p:nvSpPr>
        <p:spPr bwMode="white">
          <a:xfrm>
            <a:off x="3691428" y="2326045"/>
            <a:ext cx="1714285" cy="61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B3F5C7-7AE6-1296-9C2B-CB294057FB8E}"/>
              </a:ext>
            </a:extLst>
          </p:cNvPr>
          <p:cNvSpPr/>
          <p:nvPr/>
        </p:nvSpPr>
        <p:spPr bwMode="white">
          <a:xfrm>
            <a:off x="4634285" y="3622876"/>
            <a:ext cx="2037779" cy="66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94F706-0E2A-D43D-D4E6-A39A91F1F525}"/>
              </a:ext>
            </a:extLst>
          </p:cNvPr>
          <p:cNvSpPr/>
          <p:nvPr/>
        </p:nvSpPr>
        <p:spPr bwMode="white">
          <a:xfrm>
            <a:off x="6384033" y="3737303"/>
            <a:ext cx="576064" cy="72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98509F-7698-269D-AF55-B0FF30420C42}"/>
              </a:ext>
            </a:extLst>
          </p:cNvPr>
          <p:cNvSpPr/>
          <p:nvPr/>
        </p:nvSpPr>
        <p:spPr bwMode="white">
          <a:xfrm>
            <a:off x="4234284" y="4797153"/>
            <a:ext cx="1714285" cy="89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3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DE277-9510-EC7A-E9A0-F31F520EC1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10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7777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2023-08-06T15:53:24Z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