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20" autoAdjust="0"/>
    <p:restoredTop sz="94660"/>
  </p:normalViewPr>
  <p:slideViewPr>
    <p:cSldViewPr showGuides="1">
      <p:cViewPr varScale="1">
        <p:scale>
          <a:sx n="64" d="100"/>
          <a:sy n="64" d="100"/>
        </p:scale>
        <p:origin x="37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354FB78-1E12-9449-55CF-8F65664BC3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46" y="3068960"/>
            <a:ext cx="11905718" cy="8772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88C361-B23F-DE14-A921-712D911A8F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549481-452A-4AD3-2866-5C2BA02601F0}"/>
              </a:ext>
            </a:extLst>
          </p:cNvPr>
          <p:cNvSpPr/>
          <p:nvPr/>
        </p:nvSpPr>
        <p:spPr bwMode="white">
          <a:xfrm>
            <a:off x="1377142" y="1276788"/>
            <a:ext cx="352380" cy="40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50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8F6F67-6AFC-8C6A-862B-5FD9358761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196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86495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393B9E-41A3-AAB4-BF1A-7DB4069725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5F5A3F-11CE-10B0-1720-C75CAAE1F5D1}"/>
              </a:ext>
            </a:extLst>
          </p:cNvPr>
          <p:cNvSpPr/>
          <p:nvPr/>
        </p:nvSpPr>
        <p:spPr bwMode="white">
          <a:xfrm>
            <a:off x="1358095" y="1143734"/>
            <a:ext cx="390476" cy="40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CA2826-2617-E5A4-DB84-6F8008611EA5}"/>
              </a:ext>
            </a:extLst>
          </p:cNvPr>
          <p:cNvSpPr/>
          <p:nvPr/>
        </p:nvSpPr>
        <p:spPr bwMode="white">
          <a:xfrm>
            <a:off x="1358095" y="3023267"/>
            <a:ext cx="380952" cy="40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0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D9FB8-BBB1-28F3-3657-F303FEF55E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9DBE74-CF6C-0FA8-D915-AF192629801C}"/>
              </a:ext>
            </a:extLst>
          </p:cNvPr>
          <p:cNvSpPr/>
          <p:nvPr/>
        </p:nvSpPr>
        <p:spPr bwMode="white">
          <a:xfrm>
            <a:off x="1405714" y="1172397"/>
            <a:ext cx="295238" cy="40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9DAC65-0213-EDD4-4F58-246033EC9019}"/>
              </a:ext>
            </a:extLst>
          </p:cNvPr>
          <p:cNvSpPr/>
          <p:nvPr/>
        </p:nvSpPr>
        <p:spPr bwMode="white">
          <a:xfrm>
            <a:off x="1405714" y="3987500"/>
            <a:ext cx="295238" cy="40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611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1B08B7-DDAD-6176-674E-24DB0D5F16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8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98E8C2-F317-3696-6C3D-47084B2AFDA8}"/>
              </a:ext>
            </a:extLst>
          </p:cNvPr>
          <p:cNvSpPr/>
          <p:nvPr/>
        </p:nvSpPr>
        <p:spPr bwMode="white">
          <a:xfrm>
            <a:off x="2637454" y="3128828"/>
            <a:ext cx="591285" cy="80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1DE31B-2626-AC73-740A-9F764F27F1F9}"/>
              </a:ext>
            </a:extLst>
          </p:cNvPr>
          <p:cNvSpPr/>
          <p:nvPr/>
        </p:nvSpPr>
        <p:spPr bwMode="white">
          <a:xfrm>
            <a:off x="4301500" y="3128828"/>
            <a:ext cx="1689386" cy="80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019E18-C5F3-5BE0-C110-16127198C864}"/>
              </a:ext>
            </a:extLst>
          </p:cNvPr>
          <p:cNvSpPr/>
          <p:nvPr/>
        </p:nvSpPr>
        <p:spPr bwMode="white">
          <a:xfrm>
            <a:off x="2637454" y="5141867"/>
            <a:ext cx="591285" cy="80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A11E19-8288-01AA-3CFB-F8A670F2102F}"/>
              </a:ext>
            </a:extLst>
          </p:cNvPr>
          <p:cNvSpPr/>
          <p:nvPr/>
        </p:nvSpPr>
        <p:spPr bwMode="white">
          <a:xfrm>
            <a:off x="4892785" y="5141867"/>
            <a:ext cx="903821" cy="80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549E0-3C98-AD1D-27E2-CEFD99525E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8879F1-3A03-1E0D-BE68-C952F6BE76D2}"/>
              </a:ext>
            </a:extLst>
          </p:cNvPr>
          <p:cNvSpPr/>
          <p:nvPr/>
        </p:nvSpPr>
        <p:spPr bwMode="white">
          <a:xfrm>
            <a:off x="2158095" y="2172560"/>
            <a:ext cx="666666" cy="90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12803B-EC5D-2FB4-B054-BD8938025134}"/>
              </a:ext>
            </a:extLst>
          </p:cNvPr>
          <p:cNvSpPr/>
          <p:nvPr/>
        </p:nvSpPr>
        <p:spPr bwMode="white">
          <a:xfrm>
            <a:off x="4377142" y="2172560"/>
            <a:ext cx="1438095" cy="90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E25066-26DC-3522-4D94-E4D0D1A2AA03}"/>
              </a:ext>
            </a:extLst>
          </p:cNvPr>
          <p:cNvSpPr/>
          <p:nvPr/>
        </p:nvSpPr>
        <p:spPr bwMode="white">
          <a:xfrm>
            <a:off x="3872380" y="5354997"/>
            <a:ext cx="885714" cy="6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263494-C727-2841-77A3-AC1A48C77EDB}"/>
              </a:ext>
            </a:extLst>
          </p:cNvPr>
          <p:cNvSpPr/>
          <p:nvPr/>
        </p:nvSpPr>
        <p:spPr bwMode="white">
          <a:xfrm>
            <a:off x="1986666" y="5354997"/>
            <a:ext cx="666666" cy="90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0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4BFED-BE1A-BE3E-3592-E1BA0362D5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60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128CC1-C621-D1B5-097D-9BDF30A4D73D}"/>
              </a:ext>
            </a:extLst>
          </p:cNvPr>
          <p:cNvSpPr/>
          <p:nvPr/>
        </p:nvSpPr>
        <p:spPr bwMode="white">
          <a:xfrm>
            <a:off x="3985463" y="3685388"/>
            <a:ext cx="609299" cy="61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F20F43-037B-82A0-4477-D279C2D993F6}"/>
              </a:ext>
            </a:extLst>
          </p:cNvPr>
          <p:cNvSpPr/>
          <p:nvPr/>
        </p:nvSpPr>
        <p:spPr bwMode="white">
          <a:xfrm>
            <a:off x="9431076" y="4694578"/>
            <a:ext cx="1323321" cy="90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37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795BD2-5AF4-CD1A-1E9A-3EE1A48D65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86E998-9E61-5C97-207A-AA0D7D85273B}"/>
              </a:ext>
            </a:extLst>
          </p:cNvPr>
          <p:cNvSpPr/>
          <p:nvPr/>
        </p:nvSpPr>
        <p:spPr bwMode="white">
          <a:xfrm>
            <a:off x="4777142" y="1172024"/>
            <a:ext cx="1342857" cy="6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B0F357-01C1-79CF-1743-0D54BDAE7755}"/>
              </a:ext>
            </a:extLst>
          </p:cNvPr>
          <p:cNvSpPr/>
          <p:nvPr/>
        </p:nvSpPr>
        <p:spPr bwMode="white">
          <a:xfrm>
            <a:off x="7186666" y="3696144"/>
            <a:ext cx="571428" cy="31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93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B034F1-83F5-D788-BEB9-F3C0464236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317B91-1590-1CFA-BE96-62C4FBB9870C}"/>
              </a:ext>
            </a:extLst>
          </p:cNvPr>
          <p:cNvSpPr/>
          <p:nvPr/>
        </p:nvSpPr>
        <p:spPr bwMode="white">
          <a:xfrm>
            <a:off x="2358095" y="2297368"/>
            <a:ext cx="352380" cy="40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45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433A1A-995E-391C-EDCC-59F2449054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768CDB-3841-37E3-F47F-98745C47BB3C}"/>
              </a:ext>
            </a:extLst>
          </p:cNvPr>
          <p:cNvSpPr/>
          <p:nvPr/>
        </p:nvSpPr>
        <p:spPr bwMode="white">
          <a:xfrm>
            <a:off x="1367619" y="1143908"/>
            <a:ext cx="371428" cy="42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72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C16C27-379B-D3A3-F0AF-63E30C151F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8DEFF8-A9FF-F290-754A-246C03FF5ACA}"/>
              </a:ext>
            </a:extLst>
          </p:cNvPr>
          <p:cNvSpPr/>
          <p:nvPr/>
        </p:nvSpPr>
        <p:spPr bwMode="white">
          <a:xfrm>
            <a:off x="1348571" y="1162565"/>
            <a:ext cx="438095" cy="400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6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FBB8B-EC64-1163-F68B-4C3E173804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7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FCCEC9-459F-7C28-EFE6-3B4F1218F62A}"/>
              </a:ext>
            </a:extLst>
          </p:cNvPr>
          <p:cNvSpPr/>
          <p:nvPr/>
        </p:nvSpPr>
        <p:spPr bwMode="white">
          <a:xfrm>
            <a:off x="1358095" y="1286832"/>
            <a:ext cx="380952" cy="41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6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2023-08-06T09:10:43Z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