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50" autoAdjust="0"/>
    <p:restoredTop sz="94660"/>
  </p:normalViewPr>
  <p:slideViewPr>
    <p:cSldViewPr showGuides="1">
      <p:cViewPr varScale="1">
        <p:scale>
          <a:sx n="64" d="100"/>
          <a:sy n="64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9FD5A91-F48A-3486-8053-26CC7D3D6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571" y="2548047"/>
            <a:ext cx="6942857" cy="17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2F1C6-C68D-B1A4-C70B-B14EEB641E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5E853C-DF59-D873-FEFF-EA039C7BA0C8}"/>
              </a:ext>
            </a:extLst>
          </p:cNvPr>
          <p:cNvSpPr/>
          <p:nvPr/>
        </p:nvSpPr>
        <p:spPr bwMode="white">
          <a:xfrm>
            <a:off x="3624761" y="3337170"/>
            <a:ext cx="609523" cy="32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4EDBB5-3CD4-DB66-0B9B-3A7CB43D3521}"/>
              </a:ext>
            </a:extLst>
          </p:cNvPr>
          <p:cNvSpPr/>
          <p:nvPr/>
        </p:nvSpPr>
        <p:spPr bwMode="white">
          <a:xfrm>
            <a:off x="5053333" y="3423003"/>
            <a:ext cx="571428" cy="3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625C37-798F-327D-7E2E-9A982EB65825}"/>
              </a:ext>
            </a:extLst>
          </p:cNvPr>
          <p:cNvSpPr/>
          <p:nvPr/>
        </p:nvSpPr>
        <p:spPr bwMode="white">
          <a:xfrm>
            <a:off x="3548571" y="4548367"/>
            <a:ext cx="600000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BD0006-6E2F-EFE5-62C6-8DB8DFAEC765}"/>
              </a:ext>
            </a:extLst>
          </p:cNvPr>
          <p:cNvSpPr/>
          <p:nvPr/>
        </p:nvSpPr>
        <p:spPr bwMode="white">
          <a:xfrm>
            <a:off x="5148571" y="4452997"/>
            <a:ext cx="1876190" cy="47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38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89DB3-A2FC-78FF-F039-217321A53D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FF40C0-1C37-9636-B454-BDEA12F98E22}"/>
              </a:ext>
            </a:extLst>
          </p:cNvPr>
          <p:cNvSpPr/>
          <p:nvPr/>
        </p:nvSpPr>
        <p:spPr bwMode="white">
          <a:xfrm>
            <a:off x="3158095" y="1706460"/>
            <a:ext cx="409523" cy="1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A839DE-05BE-B749-C6B4-D2CD94E0DBD0}"/>
              </a:ext>
            </a:extLst>
          </p:cNvPr>
          <p:cNvSpPr/>
          <p:nvPr/>
        </p:nvSpPr>
        <p:spPr bwMode="white">
          <a:xfrm>
            <a:off x="4339047" y="1553845"/>
            <a:ext cx="600000" cy="4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378BE7-DEB2-8045-22A2-FDC28EDAF5DE}"/>
              </a:ext>
            </a:extLst>
          </p:cNvPr>
          <p:cNvSpPr/>
          <p:nvPr/>
        </p:nvSpPr>
        <p:spPr bwMode="white">
          <a:xfrm>
            <a:off x="3862857" y="2669844"/>
            <a:ext cx="704761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1C2C1-63FA-520C-32DA-3B8044DBFA4E}"/>
              </a:ext>
            </a:extLst>
          </p:cNvPr>
          <p:cNvSpPr/>
          <p:nvPr/>
        </p:nvSpPr>
        <p:spPr bwMode="white">
          <a:xfrm>
            <a:off x="5158095" y="2669844"/>
            <a:ext cx="619047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8C6599-8D7D-AC98-C92D-35CC865C0763}"/>
              </a:ext>
            </a:extLst>
          </p:cNvPr>
          <p:cNvSpPr/>
          <p:nvPr/>
        </p:nvSpPr>
        <p:spPr bwMode="white">
          <a:xfrm>
            <a:off x="2710476" y="3785842"/>
            <a:ext cx="704761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A26CA7-B59B-209B-331A-1B6536F893CD}"/>
              </a:ext>
            </a:extLst>
          </p:cNvPr>
          <p:cNvSpPr/>
          <p:nvPr/>
        </p:nvSpPr>
        <p:spPr bwMode="white">
          <a:xfrm>
            <a:off x="4005714" y="3785842"/>
            <a:ext cx="619047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8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4DBE4-11A3-0EC5-5135-CDB13B552F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35FD42-9D10-0224-9F5E-EA5C0178BC25}"/>
              </a:ext>
            </a:extLst>
          </p:cNvPr>
          <p:cNvSpPr/>
          <p:nvPr/>
        </p:nvSpPr>
        <p:spPr bwMode="white">
          <a:xfrm>
            <a:off x="5300952" y="1487125"/>
            <a:ext cx="257142" cy="20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C5DF5D-7A8F-1A29-1192-0EFE58BEF5FF}"/>
              </a:ext>
            </a:extLst>
          </p:cNvPr>
          <p:cNvSpPr/>
          <p:nvPr/>
        </p:nvSpPr>
        <p:spPr bwMode="white">
          <a:xfrm>
            <a:off x="1986666" y="2421982"/>
            <a:ext cx="238095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5A0AFB-4E49-393D-DC42-1D765C400D93}"/>
              </a:ext>
            </a:extLst>
          </p:cNvPr>
          <p:cNvSpPr/>
          <p:nvPr/>
        </p:nvSpPr>
        <p:spPr bwMode="white">
          <a:xfrm>
            <a:off x="6072380" y="2889410"/>
            <a:ext cx="238095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8431C7-02C6-2D09-8156-D66B6190E074}"/>
              </a:ext>
            </a:extLst>
          </p:cNvPr>
          <p:cNvSpPr/>
          <p:nvPr/>
        </p:nvSpPr>
        <p:spPr bwMode="white">
          <a:xfrm>
            <a:off x="1977142" y="3824267"/>
            <a:ext cx="200000" cy="2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26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906B9-2D02-A6B5-7E3A-0D6F608371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760AC1-D6F0-3446-9FBC-71AC3CD55478}"/>
              </a:ext>
            </a:extLst>
          </p:cNvPr>
          <p:cNvSpPr/>
          <p:nvPr/>
        </p:nvSpPr>
        <p:spPr bwMode="white">
          <a:xfrm>
            <a:off x="3415238" y="1543710"/>
            <a:ext cx="219047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91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EED5B-D293-EB23-CF53-6678963179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2E09B3-A4F1-332B-8190-CEC2647A34E0}"/>
              </a:ext>
            </a:extLst>
          </p:cNvPr>
          <p:cNvSpPr/>
          <p:nvPr/>
        </p:nvSpPr>
        <p:spPr bwMode="white">
          <a:xfrm>
            <a:off x="2358095" y="2059632"/>
            <a:ext cx="628571" cy="47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AD56F1-8208-DACA-3A8B-90393E6FB6CB}"/>
              </a:ext>
            </a:extLst>
          </p:cNvPr>
          <p:cNvSpPr/>
          <p:nvPr/>
        </p:nvSpPr>
        <p:spPr bwMode="white">
          <a:xfrm>
            <a:off x="3939047" y="2050091"/>
            <a:ext cx="857142" cy="33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0C4213-BC28-D05A-1B23-A4A70431985F}"/>
              </a:ext>
            </a:extLst>
          </p:cNvPr>
          <p:cNvSpPr/>
          <p:nvPr/>
        </p:nvSpPr>
        <p:spPr bwMode="white">
          <a:xfrm>
            <a:off x="1920000" y="3175886"/>
            <a:ext cx="809523" cy="3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68C2A1-1EEF-315E-879A-721431140B8A}"/>
              </a:ext>
            </a:extLst>
          </p:cNvPr>
          <p:cNvSpPr/>
          <p:nvPr/>
        </p:nvSpPr>
        <p:spPr bwMode="white">
          <a:xfrm>
            <a:off x="3700952" y="3318996"/>
            <a:ext cx="485714" cy="18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34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788103-75F6-FBB9-A81E-EA6482376C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4C9C94-F9B6-4170-6AFA-6541897FCF96}"/>
              </a:ext>
            </a:extLst>
          </p:cNvPr>
          <p:cNvSpPr/>
          <p:nvPr/>
        </p:nvSpPr>
        <p:spPr bwMode="white">
          <a:xfrm>
            <a:off x="1529523" y="1591999"/>
            <a:ext cx="342857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60A088-68C2-5AE5-1174-5F3563E81976}"/>
              </a:ext>
            </a:extLst>
          </p:cNvPr>
          <p:cNvSpPr/>
          <p:nvPr/>
        </p:nvSpPr>
        <p:spPr bwMode="white">
          <a:xfrm>
            <a:off x="3500952" y="1592000"/>
            <a:ext cx="742857" cy="4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F7CB97-7349-BB5E-C989-AE17B13067A7}"/>
              </a:ext>
            </a:extLst>
          </p:cNvPr>
          <p:cNvSpPr/>
          <p:nvPr/>
        </p:nvSpPr>
        <p:spPr bwMode="white">
          <a:xfrm>
            <a:off x="1529523" y="2707997"/>
            <a:ext cx="3561904" cy="4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410B70-F29A-EAF4-D571-9AF32492D6C5}"/>
              </a:ext>
            </a:extLst>
          </p:cNvPr>
          <p:cNvSpPr/>
          <p:nvPr/>
        </p:nvSpPr>
        <p:spPr bwMode="white">
          <a:xfrm>
            <a:off x="1529523" y="3823996"/>
            <a:ext cx="4847619" cy="4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37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65FBF-C8D1-A8F8-3BFA-F43A7ED862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85765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4B84D-6ACA-4515-97A0-315BC30742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9795AC-65F6-5167-E427-193439B4E24B}"/>
              </a:ext>
            </a:extLst>
          </p:cNvPr>
          <p:cNvSpPr/>
          <p:nvPr/>
        </p:nvSpPr>
        <p:spPr bwMode="white">
          <a:xfrm>
            <a:off x="1015238" y="1038778"/>
            <a:ext cx="266666" cy="2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5E9F30-99FD-FADA-A907-0AAAFECCB48F}"/>
              </a:ext>
            </a:extLst>
          </p:cNvPr>
          <p:cNvSpPr/>
          <p:nvPr/>
        </p:nvSpPr>
        <p:spPr bwMode="white">
          <a:xfrm>
            <a:off x="1034285" y="1973672"/>
            <a:ext cx="228571" cy="2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9AF94A-5B19-3EE8-6745-6969A0EE1BF8}"/>
              </a:ext>
            </a:extLst>
          </p:cNvPr>
          <p:cNvSpPr/>
          <p:nvPr/>
        </p:nvSpPr>
        <p:spPr bwMode="white">
          <a:xfrm>
            <a:off x="1043809" y="2908567"/>
            <a:ext cx="219047" cy="21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46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FE8F1-1FD4-0E84-317B-631B2B98E3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7982B3-0C99-B397-D93D-2121DE822446}"/>
              </a:ext>
            </a:extLst>
          </p:cNvPr>
          <p:cNvSpPr/>
          <p:nvPr/>
        </p:nvSpPr>
        <p:spPr bwMode="white">
          <a:xfrm>
            <a:off x="1015238" y="1067376"/>
            <a:ext cx="266666" cy="2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7F0B11-4008-B5F7-C54C-4DF6D29A32EE}"/>
              </a:ext>
            </a:extLst>
          </p:cNvPr>
          <p:cNvSpPr/>
          <p:nvPr/>
        </p:nvSpPr>
        <p:spPr bwMode="white">
          <a:xfrm>
            <a:off x="1043809" y="2469414"/>
            <a:ext cx="219047" cy="2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1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C25C1-9BF7-C263-BDE8-C65E4BB8D7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720000" y="972000"/>
            <a:ext cx="9120416" cy="349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D2A4F5-A9E4-6CD7-EFFB-10BD58D6F87C}"/>
              </a:ext>
            </a:extLst>
          </p:cNvPr>
          <p:cNvSpPr/>
          <p:nvPr/>
        </p:nvSpPr>
        <p:spPr bwMode="white">
          <a:xfrm>
            <a:off x="1472380" y="2193648"/>
            <a:ext cx="228571" cy="22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EEC6F0-2A69-E2AC-4C12-2A8AE4B3C432}"/>
              </a:ext>
            </a:extLst>
          </p:cNvPr>
          <p:cNvSpPr/>
          <p:nvPr/>
        </p:nvSpPr>
        <p:spPr bwMode="white">
          <a:xfrm>
            <a:off x="1453333" y="2670854"/>
            <a:ext cx="266666" cy="2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AA7B22-58FA-B01D-E25A-1E2E80E00BE2}"/>
              </a:ext>
            </a:extLst>
          </p:cNvPr>
          <p:cNvSpPr/>
          <p:nvPr/>
        </p:nvSpPr>
        <p:spPr bwMode="white">
          <a:xfrm>
            <a:off x="1481904" y="3138516"/>
            <a:ext cx="209523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8CCF09-A2EA-E0D5-47B5-882F85E1CCDD}"/>
              </a:ext>
            </a:extLst>
          </p:cNvPr>
          <p:cNvSpPr/>
          <p:nvPr/>
        </p:nvSpPr>
        <p:spPr bwMode="white">
          <a:xfrm>
            <a:off x="1481904" y="3606179"/>
            <a:ext cx="209523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2D9EF3-827C-5693-44DA-F0E753A3BA0F}"/>
              </a:ext>
            </a:extLst>
          </p:cNvPr>
          <p:cNvSpPr/>
          <p:nvPr/>
        </p:nvSpPr>
        <p:spPr bwMode="white">
          <a:xfrm>
            <a:off x="1453333" y="4073841"/>
            <a:ext cx="266666" cy="2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03CE2-2CD9-F69A-E34A-D24C7E1451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0233EE-F480-079F-88FE-5D2927B55AF8}"/>
              </a:ext>
            </a:extLst>
          </p:cNvPr>
          <p:cNvSpPr/>
          <p:nvPr/>
        </p:nvSpPr>
        <p:spPr bwMode="white">
          <a:xfrm>
            <a:off x="1481904" y="1515984"/>
            <a:ext cx="209523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CAE824-F98E-7FCD-12E1-735411C1E7A4}"/>
              </a:ext>
            </a:extLst>
          </p:cNvPr>
          <p:cNvSpPr/>
          <p:nvPr/>
        </p:nvSpPr>
        <p:spPr bwMode="white">
          <a:xfrm>
            <a:off x="6767619" y="1515984"/>
            <a:ext cx="257141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6A3661-F641-CD1C-01B7-DF23123A5D31}"/>
              </a:ext>
            </a:extLst>
          </p:cNvPr>
          <p:cNvSpPr/>
          <p:nvPr/>
        </p:nvSpPr>
        <p:spPr bwMode="white">
          <a:xfrm>
            <a:off x="1453333" y="2737565"/>
            <a:ext cx="266666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E25D9D-AB62-E90E-7970-2307115818D2}"/>
              </a:ext>
            </a:extLst>
          </p:cNvPr>
          <p:cNvSpPr/>
          <p:nvPr/>
        </p:nvSpPr>
        <p:spPr bwMode="white">
          <a:xfrm>
            <a:off x="6786666" y="2737565"/>
            <a:ext cx="219047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060169-B235-0F48-CFB5-51109383DB8B}"/>
              </a:ext>
            </a:extLst>
          </p:cNvPr>
          <p:cNvSpPr/>
          <p:nvPr/>
        </p:nvSpPr>
        <p:spPr bwMode="white">
          <a:xfrm>
            <a:off x="1453333" y="3959145"/>
            <a:ext cx="266666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46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C4BC0-44B4-F42A-2E55-E89FE42243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55D1C-21B2-474C-88B5-17F54A791AAD}"/>
              </a:ext>
            </a:extLst>
          </p:cNvPr>
          <p:cNvSpPr/>
          <p:nvPr/>
        </p:nvSpPr>
        <p:spPr bwMode="white">
          <a:xfrm>
            <a:off x="1472380" y="1505960"/>
            <a:ext cx="219047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3DCFE0-EDC9-6FB3-3D5E-4890B78A6085}"/>
              </a:ext>
            </a:extLst>
          </p:cNvPr>
          <p:cNvSpPr/>
          <p:nvPr/>
        </p:nvSpPr>
        <p:spPr bwMode="white">
          <a:xfrm>
            <a:off x="1472380" y="2907606"/>
            <a:ext cx="219047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0D3364-2A0D-FED4-E4FD-8B2A23C88398}"/>
              </a:ext>
            </a:extLst>
          </p:cNvPr>
          <p:cNvSpPr/>
          <p:nvPr/>
        </p:nvSpPr>
        <p:spPr bwMode="white">
          <a:xfrm>
            <a:off x="1453333" y="3384357"/>
            <a:ext cx="257142" cy="2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068456-AF93-356A-23EA-3D916A6197B5}"/>
              </a:ext>
            </a:extLst>
          </p:cNvPr>
          <p:cNvSpPr/>
          <p:nvPr/>
        </p:nvSpPr>
        <p:spPr bwMode="white">
          <a:xfrm>
            <a:off x="1462857" y="4309253"/>
            <a:ext cx="228571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679476-B9FD-4080-3203-B161F8F6C1E6}"/>
              </a:ext>
            </a:extLst>
          </p:cNvPr>
          <p:cNvSpPr/>
          <p:nvPr/>
        </p:nvSpPr>
        <p:spPr bwMode="white">
          <a:xfrm>
            <a:off x="1472380" y="4786003"/>
            <a:ext cx="219047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11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BF258-326E-42A5-53E4-6546A31246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501CFE-7391-9041-B12A-F2BF84719B37}"/>
              </a:ext>
            </a:extLst>
          </p:cNvPr>
          <p:cNvSpPr/>
          <p:nvPr/>
        </p:nvSpPr>
        <p:spPr bwMode="white">
          <a:xfrm>
            <a:off x="4891428" y="1572000"/>
            <a:ext cx="1238095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87C5E3-3C5F-5D20-5190-3DB92AFE1BD4}"/>
              </a:ext>
            </a:extLst>
          </p:cNvPr>
          <p:cNvSpPr/>
          <p:nvPr/>
        </p:nvSpPr>
        <p:spPr bwMode="white">
          <a:xfrm>
            <a:off x="5167619" y="2219619"/>
            <a:ext cx="1380952" cy="4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479D85-04EF-CABC-DD79-294D6317285B}"/>
              </a:ext>
            </a:extLst>
          </p:cNvPr>
          <p:cNvSpPr/>
          <p:nvPr/>
        </p:nvSpPr>
        <p:spPr bwMode="white">
          <a:xfrm>
            <a:off x="5091428" y="2972000"/>
            <a:ext cx="1276190" cy="2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66762B-2208-BEAC-25D5-51836A5544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1127448" y="3485471"/>
            <a:ext cx="6168088" cy="123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FFB413-513C-781A-2015-3993990FB911}"/>
              </a:ext>
            </a:extLst>
          </p:cNvPr>
          <p:cNvSpPr/>
          <p:nvPr/>
        </p:nvSpPr>
        <p:spPr bwMode="white">
          <a:xfrm>
            <a:off x="4451257" y="3552371"/>
            <a:ext cx="619047" cy="32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216DFC-C9B9-DD5E-5EAF-6582E0CF32C3}"/>
              </a:ext>
            </a:extLst>
          </p:cNvPr>
          <p:cNvSpPr/>
          <p:nvPr/>
        </p:nvSpPr>
        <p:spPr bwMode="white">
          <a:xfrm>
            <a:off x="5184590" y="4230931"/>
            <a:ext cx="561904" cy="32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50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F5F03-E854-3699-83FF-0E383BD970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26DF9-1BA3-F371-C652-69B2B58A9FD2}"/>
              </a:ext>
            </a:extLst>
          </p:cNvPr>
          <p:cNvSpPr/>
          <p:nvPr/>
        </p:nvSpPr>
        <p:spPr bwMode="white">
          <a:xfrm>
            <a:off x="1453333" y="2229467"/>
            <a:ext cx="266666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187537-CB7C-2E13-9C6B-6FE33D0AC4FE}"/>
              </a:ext>
            </a:extLst>
          </p:cNvPr>
          <p:cNvSpPr/>
          <p:nvPr/>
        </p:nvSpPr>
        <p:spPr bwMode="white">
          <a:xfrm>
            <a:off x="1481904" y="2705781"/>
            <a:ext cx="209523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AB74A9-5250-5694-E632-0E4D5C40D8A9}"/>
              </a:ext>
            </a:extLst>
          </p:cNvPr>
          <p:cNvSpPr/>
          <p:nvPr/>
        </p:nvSpPr>
        <p:spPr bwMode="white">
          <a:xfrm>
            <a:off x="1472380" y="3182094"/>
            <a:ext cx="228571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72E282-2D70-0FE2-552E-118C7D453E61}"/>
              </a:ext>
            </a:extLst>
          </p:cNvPr>
          <p:cNvSpPr/>
          <p:nvPr/>
        </p:nvSpPr>
        <p:spPr bwMode="white">
          <a:xfrm>
            <a:off x="1472380" y="3648882"/>
            <a:ext cx="228571" cy="2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A3880F-AAE2-D941-599F-92BAD6A19EA2}"/>
              </a:ext>
            </a:extLst>
          </p:cNvPr>
          <p:cNvSpPr/>
          <p:nvPr/>
        </p:nvSpPr>
        <p:spPr bwMode="white">
          <a:xfrm>
            <a:off x="1481904" y="4134722"/>
            <a:ext cx="266666" cy="37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4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19EC0-91AD-68FD-59F7-976238DA71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2A3496-8809-D76D-9FB3-12AC6E9AC4B5}"/>
              </a:ext>
            </a:extLst>
          </p:cNvPr>
          <p:cNvSpPr/>
          <p:nvPr/>
        </p:nvSpPr>
        <p:spPr bwMode="white">
          <a:xfrm>
            <a:off x="1472380" y="1534587"/>
            <a:ext cx="228571" cy="2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C8121D-2352-1747-F376-F39FBEFF6DFD}"/>
              </a:ext>
            </a:extLst>
          </p:cNvPr>
          <p:cNvSpPr/>
          <p:nvPr/>
        </p:nvSpPr>
        <p:spPr bwMode="white">
          <a:xfrm>
            <a:off x="1453333" y="2964895"/>
            <a:ext cx="266666" cy="2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DCB665-054B-C45B-1738-D60419085A12}"/>
              </a:ext>
            </a:extLst>
          </p:cNvPr>
          <p:cNvSpPr/>
          <p:nvPr/>
        </p:nvSpPr>
        <p:spPr bwMode="white">
          <a:xfrm>
            <a:off x="1481904" y="3918433"/>
            <a:ext cx="219047" cy="2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82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457D8-068A-A137-FEF6-47FCBDF276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AD56FB-F9C0-9575-C217-67A54EBB5718}"/>
              </a:ext>
            </a:extLst>
          </p:cNvPr>
          <p:cNvSpPr/>
          <p:nvPr/>
        </p:nvSpPr>
        <p:spPr bwMode="white">
          <a:xfrm>
            <a:off x="1043809" y="1038830"/>
            <a:ext cx="219047" cy="2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98F85D-59CD-F805-278B-4A5F28F51E87}"/>
              </a:ext>
            </a:extLst>
          </p:cNvPr>
          <p:cNvSpPr/>
          <p:nvPr/>
        </p:nvSpPr>
        <p:spPr bwMode="white">
          <a:xfrm>
            <a:off x="1015238" y="1984004"/>
            <a:ext cx="266666" cy="21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53885E-072C-42D7-3D74-BF653D500757}"/>
              </a:ext>
            </a:extLst>
          </p:cNvPr>
          <p:cNvSpPr/>
          <p:nvPr/>
        </p:nvSpPr>
        <p:spPr bwMode="white">
          <a:xfrm>
            <a:off x="1015238" y="2938725"/>
            <a:ext cx="266666" cy="2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E7C021-1DF0-7316-9171-6B43F6041017}"/>
              </a:ext>
            </a:extLst>
          </p:cNvPr>
          <p:cNvSpPr/>
          <p:nvPr/>
        </p:nvSpPr>
        <p:spPr bwMode="white">
          <a:xfrm>
            <a:off x="1034285" y="3883900"/>
            <a:ext cx="228571" cy="21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35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ACD60-0843-C195-7E0C-A79516C03C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3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0F2279-B5B5-04FB-E9A3-1EC076FB39F1}"/>
              </a:ext>
            </a:extLst>
          </p:cNvPr>
          <p:cNvSpPr/>
          <p:nvPr/>
        </p:nvSpPr>
        <p:spPr bwMode="white">
          <a:xfrm>
            <a:off x="1043809" y="1076919"/>
            <a:ext cx="219047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4F5CA0-A231-919B-7FB6-2F40FBC2C75F}"/>
              </a:ext>
            </a:extLst>
          </p:cNvPr>
          <p:cNvSpPr/>
          <p:nvPr/>
        </p:nvSpPr>
        <p:spPr bwMode="white">
          <a:xfrm>
            <a:off x="1034285" y="2030732"/>
            <a:ext cx="228571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0D927C-0E0A-71DD-CC27-14DA9B2C7EB8}"/>
              </a:ext>
            </a:extLst>
          </p:cNvPr>
          <p:cNvSpPr/>
          <p:nvPr/>
        </p:nvSpPr>
        <p:spPr bwMode="white">
          <a:xfrm>
            <a:off x="1015238" y="2975008"/>
            <a:ext cx="266666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5C7B3F-35CF-8052-C7DC-33408FB9CE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8221" b="-29977"/>
          <a:stretch/>
        </p:blipFill>
        <p:spPr>
          <a:xfrm>
            <a:off x="1919536" y="3933056"/>
            <a:ext cx="6672144" cy="5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287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2023-08-06T02:22:09Z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