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52" autoAdjust="0"/>
    <p:restoredTop sz="94660"/>
  </p:normalViewPr>
  <p:slideViewPr>
    <p:cSldViewPr showGuides="1">
      <p:cViewPr varScale="1">
        <p:scale>
          <a:sx n="64" d="100"/>
          <a:sy n="64" d="100"/>
        </p:scale>
        <p:origin x="34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22678D6-9D59-E30C-204B-A8301C6927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2848047"/>
            <a:ext cx="11619047" cy="1161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EB45E0-6352-6825-585B-FA553226BC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5920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E3ADF0-EB30-25E3-49FD-977F3636AF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7985"/>
            <a:ext cx="7968287" cy="530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54F4E00-D1EB-27E3-8EA3-6335F4FBD3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38" y="708014"/>
            <a:ext cx="12009524" cy="70476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465571-CC25-0E23-A348-5494ECA020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3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3787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3C1397-9552-F24E-0244-5B11550326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7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5920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71F8F2-53DA-9782-8439-71FD77041C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6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14388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9E35F2-6804-6BEF-C059-3BABBD6116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59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4619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74DE42-FEF4-55EE-F65B-CE25FB4594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5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18399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C78B36-577A-BA81-87DD-26FF17648E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003311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19802D-82C8-3DED-EFA8-581B941005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27669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2023-08-06T15:19:34Z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