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4" autoAdjust="0"/>
    <p:restoredTop sz="94660"/>
  </p:normalViewPr>
  <p:slideViewPr>
    <p:cSldViewPr showGuides="1">
      <p:cViewPr varScale="1">
        <p:scale>
          <a:sx n="64" d="100"/>
          <a:sy n="64" d="100"/>
        </p:scale>
        <p:origin x="21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3862717-E985-F113-8EFF-41426E5F3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6" y="3019476"/>
            <a:ext cx="12066667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81A54-FDF9-CA53-A830-14C2DA50E9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9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3940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0772C-360B-0A16-35FD-B626D5AA12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98DC7D-089E-1C2B-F358-1C436E32F882}"/>
              </a:ext>
            </a:extLst>
          </p:cNvPr>
          <p:cNvSpPr/>
          <p:nvPr/>
        </p:nvSpPr>
        <p:spPr bwMode="white">
          <a:xfrm>
            <a:off x="1210679" y="1068744"/>
            <a:ext cx="297381" cy="31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162698-1BFF-D2EF-8FCC-34E4AF843C7D}"/>
              </a:ext>
            </a:extLst>
          </p:cNvPr>
          <p:cNvSpPr/>
          <p:nvPr/>
        </p:nvSpPr>
        <p:spPr bwMode="white">
          <a:xfrm>
            <a:off x="1210679" y="1731069"/>
            <a:ext cx="297381" cy="30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45848C-B4AA-D372-5D82-87824E3B7114}"/>
              </a:ext>
            </a:extLst>
          </p:cNvPr>
          <p:cNvSpPr/>
          <p:nvPr/>
        </p:nvSpPr>
        <p:spPr bwMode="white">
          <a:xfrm>
            <a:off x="1247852" y="3040837"/>
            <a:ext cx="237905" cy="31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9D6B20-DD00-18D7-CA36-C66A14759287}"/>
              </a:ext>
            </a:extLst>
          </p:cNvPr>
          <p:cNvSpPr/>
          <p:nvPr/>
        </p:nvSpPr>
        <p:spPr bwMode="white">
          <a:xfrm>
            <a:off x="1210679" y="4358046"/>
            <a:ext cx="297381" cy="30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3A2EEC-AF7C-2D98-CAB5-57484A91E296}"/>
              </a:ext>
            </a:extLst>
          </p:cNvPr>
          <p:cNvSpPr/>
          <p:nvPr/>
        </p:nvSpPr>
        <p:spPr bwMode="white">
          <a:xfrm>
            <a:off x="1247852" y="5675255"/>
            <a:ext cx="237905" cy="30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95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6DDB5-5069-516F-98F8-0AE8DBC0E7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3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174140B-8931-58DF-B4A3-F3E7180762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708920"/>
            <a:ext cx="7056784" cy="117794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B8AB61E8-2CE4-0B58-6127-1449C0FCA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941168"/>
            <a:ext cx="7056784" cy="11779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CD3405-31D7-3EC6-A0F5-313AA42063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A40C0B2-F2C3-255C-6595-FD850273F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582232"/>
            <a:ext cx="7056784" cy="117794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938F5CB8-0F1D-F0BF-00C3-60661477AD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861048"/>
            <a:ext cx="7056784" cy="117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5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DAFD51-7BE2-1C3A-6906-494EC58587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8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6A35D8-57B2-BED4-7954-70418DFA9E50}"/>
              </a:ext>
            </a:extLst>
          </p:cNvPr>
          <p:cNvSpPr/>
          <p:nvPr/>
        </p:nvSpPr>
        <p:spPr bwMode="white">
          <a:xfrm>
            <a:off x="2060533" y="2050502"/>
            <a:ext cx="311195" cy="343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572C4C-C9BE-6BF5-B455-BA25EE19CE2A}"/>
              </a:ext>
            </a:extLst>
          </p:cNvPr>
          <p:cNvSpPr/>
          <p:nvPr/>
        </p:nvSpPr>
        <p:spPr bwMode="white">
          <a:xfrm>
            <a:off x="2060533" y="4151583"/>
            <a:ext cx="311195" cy="35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95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51A42-C302-76E8-EA55-9543E2B465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0F0C86-DF03-6AA9-F10D-29E295A70E17}"/>
              </a:ext>
            </a:extLst>
          </p:cNvPr>
          <p:cNvSpPr/>
          <p:nvPr/>
        </p:nvSpPr>
        <p:spPr bwMode="white">
          <a:xfrm>
            <a:off x="1358095" y="1067299"/>
            <a:ext cx="371428" cy="4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40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43DD2-DB18-8C79-091C-28E111B41C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55C92E-3A03-4782-D4D7-E62C5CF958BB}"/>
              </a:ext>
            </a:extLst>
          </p:cNvPr>
          <p:cNvSpPr/>
          <p:nvPr/>
        </p:nvSpPr>
        <p:spPr bwMode="white">
          <a:xfrm>
            <a:off x="1377142" y="1143645"/>
            <a:ext cx="342857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39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5E9B8-69E4-99CF-D750-D263B563E9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AD9E19-F662-A1B0-5DCD-7A357209F280}"/>
              </a:ext>
            </a:extLst>
          </p:cNvPr>
          <p:cNvSpPr/>
          <p:nvPr/>
        </p:nvSpPr>
        <p:spPr bwMode="white">
          <a:xfrm>
            <a:off x="7272380" y="2364728"/>
            <a:ext cx="961904" cy="60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89686F-4875-3B67-BB0C-99E2A142D1AF}"/>
              </a:ext>
            </a:extLst>
          </p:cNvPr>
          <p:cNvSpPr/>
          <p:nvPr/>
        </p:nvSpPr>
        <p:spPr bwMode="white">
          <a:xfrm>
            <a:off x="7881904" y="2536434"/>
            <a:ext cx="133333" cy="8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0E55D6-A33C-0C48-6419-D8571CA16C08}"/>
              </a:ext>
            </a:extLst>
          </p:cNvPr>
          <p:cNvSpPr/>
          <p:nvPr/>
        </p:nvSpPr>
        <p:spPr bwMode="white">
          <a:xfrm>
            <a:off x="8443809" y="2364728"/>
            <a:ext cx="2352380" cy="772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67ECDC-B7C6-3B65-76A8-AFED6AF0C67D}"/>
              </a:ext>
            </a:extLst>
          </p:cNvPr>
          <p:cNvSpPr/>
          <p:nvPr/>
        </p:nvSpPr>
        <p:spPr bwMode="white">
          <a:xfrm>
            <a:off x="8643809" y="3146945"/>
            <a:ext cx="219047" cy="10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60D9E0-69F6-5E69-F0CA-579ADB2515C1}"/>
              </a:ext>
            </a:extLst>
          </p:cNvPr>
          <p:cNvSpPr/>
          <p:nvPr/>
        </p:nvSpPr>
        <p:spPr bwMode="white">
          <a:xfrm>
            <a:off x="9596190" y="4568291"/>
            <a:ext cx="1647619" cy="41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76AB90-0D5C-5509-F0FD-9C48C1B139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/>
          <a:stretch/>
        </p:blipFill>
        <p:spPr>
          <a:xfrm>
            <a:off x="2306905" y="5445224"/>
            <a:ext cx="4511904" cy="84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FF5807-71D8-9BF3-4862-110A4D15F4AC}"/>
              </a:ext>
            </a:extLst>
          </p:cNvPr>
          <p:cNvSpPr/>
          <p:nvPr/>
        </p:nvSpPr>
        <p:spPr bwMode="white">
          <a:xfrm>
            <a:off x="2268809" y="5694440"/>
            <a:ext cx="1009523" cy="32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16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A56817-F081-6C00-F9F5-1B1553824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3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856C38-7365-FC7C-A4BD-81249BC8F48B}"/>
              </a:ext>
            </a:extLst>
          </p:cNvPr>
          <p:cNvSpPr/>
          <p:nvPr/>
        </p:nvSpPr>
        <p:spPr bwMode="white">
          <a:xfrm>
            <a:off x="8421810" y="1103306"/>
            <a:ext cx="1092765" cy="38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623E08-377A-6D6F-9041-0C51BF574693}"/>
              </a:ext>
            </a:extLst>
          </p:cNvPr>
          <p:cNvSpPr/>
          <p:nvPr/>
        </p:nvSpPr>
        <p:spPr bwMode="white">
          <a:xfrm>
            <a:off x="1375659" y="2048717"/>
            <a:ext cx="1110249" cy="55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64F577-31D9-18D2-6923-4C75B25875D6}"/>
              </a:ext>
            </a:extLst>
          </p:cNvPr>
          <p:cNvSpPr/>
          <p:nvPr/>
        </p:nvSpPr>
        <p:spPr bwMode="white">
          <a:xfrm>
            <a:off x="1558433" y="3816984"/>
            <a:ext cx="1801263" cy="73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8542C5-2DD4-6486-7D21-4DF0D41AC602}"/>
              </a:ext>
            </a:extLst>
          </p:cNvPr>
          <p:cNvSpPr/>
          <p:nvPr/>
        </p:nvSpPr>
        <p:spPr bwMode="white">
          <a:xfrm>
            <a:off x="2992952" y="3922030"/>
            <a:ext cx="1844588" cy="82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570321-8464-74CA-2AEB-762F1F156854}"/>
              </a:ext>
            </a:extLst>
          </p:cNvPr>
          <p:cNvSpPr/>
          <p:nvPr/>
        </p:nvSpPr>
        <p:spPr bwMode="white">
          <a:xfrm>
            <a:off x="1856476" y="5804097"/>
            <a:ext cx="3159403" cy="82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455D1A-270F-2280-E81C-7788350B9AEE}"/>
              </a:ext>
            </a:extLst>
          </p:cNvPr>
          <p:cNvSpPr/>
          <p:nvPr/>
        </p:nvSpPr>
        <p:spPr bwMode="white">
          <a:xfrm>
            <a:off x="4837540" y="5886001"/>
            <a:ext cx="1834524" cy="74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2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38205-D49E-35A2-3CB5-98470520CE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5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54878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2023-08-06T12:44:37Z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