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0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63E80D-B89D-6FCF-58F3-68A4790F7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286" y="3067095"/>
            <a:ext cx="8971428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29862-12D5-C508-1FB3-942154FDD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67CE4-6FBD-D707-D970-7690684E52A2}"/>
              </a:ext>
            </a:extLst>
          </p:cNvPr>
          <p:cNvSpPr/>
          <p:nvPr/>
        </p:nvSpPr>
        <p:spPr bwMode="white">
          <a:xfrm>
            <a:off x="1329523" y="1200911"/>
            <a:ext cx="447619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87B9F-ACCD-2BA2-9BE9-D1BFD4144E91}"/>
              </a:ext>
            </a:extLst>
          </p:cNvPr>
          <p:cNvSpPr/>
          <p:nvPr/>
        </p:nvSpPr>
        <p:spPr bwMode="white">
          <a:xfrm>
            <a:off x="1377142" y="3919235"/>
            <a:ext cx="352380" cy="40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1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89F81-C2DA-664E-F060-C7251255B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0CF38C-8524-1B96-C9E5-144706E15A07}"/>
              </a:ext>
            </a:extLst>
          </p:cNvPr>
          <p:cNvSpPr/>
          <p:nvPr/>
        </p:nvSpPr>
        <p:spPr bwMode="white">
          <a:xfrm>
            <a:off x="3415238" y="4269162"/>
            <a:ext cx="1504761" cy="6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9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3C370-719D-20F0-9EB0-278F77032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DDF9F9-830C-84E2-781D-C01BCE859B4D}"/>
              </a:ext>
            </a:extLst>
          </p:cNvPr>
          <p:cNvSpPr/>
          <p:nvPr/>
        </p:nvSpPr>
        <p:spPr bwMode="white">
          <a:xfrm>
            <a:off x="2510476" y="1048318"/>
            <a:ext cx="1066666" cy="61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DECC61-0E22-1406-41AA-E436DD7B851A}"/>
              </a:ext>
            </a:extLst>
          </p:cNvPr>
          <p:cNvSpPr/>
          <p:nvPr/>
        </p:nvSpPr>
        <p:spPr bwMode="white">
          <a:xfrm>
            <a:off x="2500952" y="3223392"/>
            <a:ext cx="1295238" cy="90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09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5D9FB-7F6D-2E4E-B2BA-02FAAA7CE8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9DC9C-C255-591C-EB9C-9482A9C97F9A}"/>
              </a:ext>
            </a:extLst>
          </p:cNvPr>
          <p:cNvSpPr/>
          <p:nvPr/>
        </p:nvSpPr>
        <p:spPr bwMode="white">
          <a:xfrm>
            <a:off x="2510476" y="1220034"/>
            <a:ext cx="1495238" cy="61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461559-6311-CF21-CB6C-5EBFB25836A2}"/>
              </a:ext>
            </a:extLst>
          </p:cNvPr>
          <p:cNvSpPr/>
          <p:nvPr/>
        </p:nvSpPr>
        <p:spPr bwMode="white">
          <a:xfrm>
            <a:off x="2510476" y="3395108"/>
            <a:ext cx="1723809" cy="61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3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BF2AB-842B-D811-102D-CD500B495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465C15-142B-2216-0BD2-795EDFB32AE4}"/>
              </a:ext>
            </a:extLst>
          </p:cNvPr>
          <p:cNvSpPr/>
          <p:nvPr/>
        </p:nvSpPr>
        <p:spPr bwMode="white">
          <a:xfrm>
            <a:off x="2561311" y="2897439"/>
            <a:ext cx="920655" cy="52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E8ACA5-8578-03B7-0B5A-29E44E8C0F61}"/>
              </a:ext>
            </a:extLst>
          </p:cNvPr>
          <p:cNvSpPr/>
          <p:nvPr/>
        </p:nvSpPr>
        <p:spPr bwMode="white">
          <a:xfrm>
            <a:off x="4500392" y="2897439"/>
            <a:ext cx="480696" cy="52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E3F084-8CFB-D3BE-AF82-EBA57F1EC311}"/>
              </a:ext>
            </a:extLst>
          </p:cNvPr>
          <p:cNvSpPr/>
          <p:nvPr/>
        </p:nvSpPr>
        <p:spPr bwMode="white">
          <a:xfrm>
            <a:off x="2569459" y="5385824"/>
            <a:ext cx="806592" cy="52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2895FB-6B0A-68A0-34A8-15D86014F4A0}"/>
              </a:ext>
            </a:extLst>
          </p:cNvPr>
          <p:cNvSpPr/>
          <p:nvPr/>
        </p:nvSpPr>
        <p:spPr bwMode="white">
          <a:xfrm>
            <a:off x="5877302" y="5540838"/>
            <a:ext cx="122210" cy="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41F918-5758-D812-0402-1054BE9FEE5C}"/>
              </a:ext>
            </a:extLst>
          </p:cNvPr>
          <p:cNvSpPr/>
          <p:nvPr/>
        </p:nvSpPr>
        <p:spPr bwMode="white">
          <a:xfrm>
            <a:off x="5306984" y="5638742"/>
            <a:ext cx="1181372" cy="52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20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0C01F-D19C-7182-F2D4-5E2391CC9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5922B-5D19-7EF5-4C63-469D8669EE99}"/>
              </a:ext>
            </a:extLst>
          </p:cNvPr>
          <p:cNvSpPr/>
          <p:nvPr/>
        </p:nvSpPr>
        <p:spPr bwMode="white">
          <a:xfrm>
            <a:off x="5196190" y="2048745"/>
            <a:ext cx="342857" cy="6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7229DF-41DF-CFEB-5FB6-BC4164718806}"/>
              </a:ext>
            </a:extLst>
          </p:cNvPr>
          <p:cNvSpPr/>
          <p:nvPr/>
        </p:nvSpPr>
        <p:spPr bwMode="white">
          <a:xfrm>
            <a:off x="3091428" y="2334606"/>
            <a:ext cx="885714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5442B-374B-857C-7AF4-7DDBDF68C07F}"/>
              </a:ext>
            </a:extLst>
          </p:cNvPr>
          <p:cNvSpPr/>
          <p:nvPr/>
        </p:nvSpPr>
        <p:spPr bwMode="white">
          <a:xfrm>
            <a:off x="3005714" y="4955003"/>
            <a:ext cx="1342857" cy="6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275E6B-5D5A-419E-6738-E474015D7C5D}"/>
              </a:ext>
            </a:extLst>
          </p:cNvPr>
          <p:cNvSpPr/>
          <p:nvPr/>
        </p:nvSpPr>
        <p:spPr bwMode="white">
          <a:xfrm>
            <a:off x="5519936" y="4677536"/>
            <a:ext cx="1342857" cy="9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8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710B9-ADD3-BE22-2E10-CC9B649B7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1D1F1-F35A-BF45-37F2-244644ED72C6}"/>
              </a:ext>
            </a:extLst>
          </p:cNvPr>
          <p:cNvSpPr/>
          <p:nvPr/>
        </p:nvSpPr>
        <p:spPr bwMode="white">
          <a:xfrm>
            <a:off x="1958095" y="2991428"/>
            <a:ext cx="1733333" cy="6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134CB8-3FA0-239F-B496-3D01D09D2B49}"/>
              </a:ext>
            </a:extLst>
          </p:cNvPr>
          <p:cNvSpPr/>
          <p:nvPr/>
        </p:nvSpPr>
        <p:spPr bwMode="white">
          <a:xfrm>
            <a:off x="4799856" y="2901653"/>
            <a:ext cx="936103" cy="81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26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E0ADB-3F1B-2821-2CEA-68A5DFE219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3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5643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A4974-C303-5F27-3AFE-5F2DE026D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88B92-FFAF-255E-F4A9-70D2D3C08B49}"/>
              </a:ext>
            </a:extLst>
          </p:cNvPr>
          <p:cNvSpPr/>
          <p:nvPr/>
        </p:nvSpPr>
        <p:spPr bwMode="white">
          <a:xfrm>
            <a:off x="1377142" y="1096001"/>
            <a:ext cx="380952" cy="4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989CF-232F-AC5E-90A6-5C53B333FBC9}"/>
              </a:ext>
            </a:extLst>
          </p:cNvPr>
          <p:cNvSpPr/>
          <p:nvPr/>
        </p:nvSpPr>
        <p:spPr bwMode="white">
          <a:xfrm>
            <a:off x="1386666" y="2822479"/>
            <a:ext cx="323809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52CF42-8DB8-984E-ABAB-0507EE3A1BDE}"/>
              </a:ext>
            </a:extLst>
          </p:cNvPr>
          <p:cNvSpPr/>
          <p:nvPr/>
        </p:nvSpPr>
        <p:spPr bwMode="white">
          <a:xfrm>
            <a:off x="1320000" y="4520342"/>
            <a:ext cx="447619" cy="40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5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E529C-41E4-4038-79BA-E5BCEA27C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11D12-8647-0200-A33F-6F6986BCDB9B}"/>
              </a:ext>
            </a:extLst>
          </p:cNvPr>
          <p:cNvSpPr/>
          <p:nvPr/>
        </p:nvSpPr>
        <p:spPr bwMode="white">
          <a:xfrm>
            <a:off x="1377142" y="1143505"/>
            <a:ext cx="352380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08E83E-0E3B-202A-2EED-727085FEF5F4}"/>
              </a:ext>
            </a:extLst>
          </p:cNvPr>
          <p:cNvSpPr/>
          <p:nvPr/>
        </p:nvSpPr>
        <p:spPr bwMode="white">
          <a:xfrm>
            <a:off x="1367619" y="2839499"/>
            <a:ext cx="380952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6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65EC2-E1B9-D847-0F5C-D33ABC378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D0469C-0317-430D-3130-4ADC168422D2}"/>
              </a:ext>
            </a:extLst>
          </p:cNvPr>
          <p:cNvSpPr/>
          <p:nvPr/>
        </p:nvSpPr>
        <p:spPr bwMode="white">
          <a:xfrm>
            <a:off x="6675747" y="2513983"/>
            <a:ext cx="529580" cy="52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CBE85-6490-24FF-7C7E-22510CCFBAAC}"/>
              </a:ext>
            </a:extLst>
          </p:cNvPr>
          <p:cNvSpPr/>
          <p:nvPr/>
        </p:nvSpPr>
        <p:spPr bwMode="white">
          <a:xfrm>
            <a:off x="3286430" y="4414946"/>
            <a:ext cx="513286" cy="26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FC042E-AE3C-B05E-F16F-E723458D0847}"/>
              </a:ext>
            </a:extLst>
          </p:cNvPr>
          <p:cNvSpPr/>
          <p:nvPr/>
        </p:nvSpPr>
        <p:spPr bwMode="white">
          <a:xfrm>
            <a:off x="4972941" y="5434776"/>
            <a:ext cx="415517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DE262F-BF98-4C95-AC8D-77ECB49E42D8}"/>
              </a:ext>
            </a:extLst>
          </p:cNvPr>
          <p:cNvSpPr/>
          <p:nvPr/>
        </p:nvSpPr>
        <p:spPr bwMode="white">
          <a:xfrm>
            <a:off x="5608438" y="5524521"/>
            <a:ext cx="529580" cy="52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8499B-3270-1D45-924C-77C2CDDD22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47"/>
          <a:stretch/>
        </p:blipFill>
        <p:spPr>
          <a:xfrm>
            <a:off x="720000" y="764704"/>
            <a:ext cx="9863909" cy="331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62F1F7-F9FD-8AF5-1D92-B6EF64743AAE}"/>
              </a:ext>
            </a:extLst>
          </p:cNvPr>
          <p:cNvSpPr/>
          <p:nvPr/>
        </p:nvSpPr>
        <p:spPr bwMode="white">
          <a:xfrm>
            <a:off x="2224811" y="1895821"/>
            <a:ext cx="339234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757D2E-BB3C-99BC-F11D-2BC89FE9E5C1}"/>
              </a:ext>
            </a:extLst>
          </p:cNvPr>
          <p:cNvSpPr/>
          <p:nvPr/>
        </p:nvSpPr>
        <p:spPr bwMode="white">
          <a:xfrm>
            <a:off x="7896124" y="3340172"/>
            <a:ext cx="1078593" cy="2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EC7EE54-23DF-9F02-1984-96CE480602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53" r="8267"/>
          <a:stretch/>
        </p:blipFill>
        <p:spPr>
          <a:xfrm>
            <a:off x="1656104" y="4224405"/>
            <a:ext cx="9048408" cy="244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B46DEA-E9BD-5DBD-2E76-640BAC840A2F}"/>
              </a:ext>
            </a:extLst>
          </p:cNvPr>
          <p:cNvSpPr/>
          <p:nvPr/>
        </p:nvSpPr>
        <p:spPr bwMode="white">
          <a:xfrm>
            <a:off x="2063552" y="4079749"/>
            <a:ext cx="558065" cy="71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07BB71-BF64-D4B9-5AD9-A5820C7F4AB5}"/>
              </a:ext>
            </a:extLst>
          </p:cNvPr>
          <p:cNvSpPr/>
          <p:nvPr/>
        </p:nvSpPr>
        <p:spPr bwMode="white">
          <a:xfrm>
            <a:off x="8901814" y="5486037"/>
            <a:ext cx="1043799" cy="55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41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DDC01-4256-8052-3446-04F0A762C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2A4DF3-1C11-4CEE-BBF2-DD3C1E744340}"/>
              </a:ext>
            </a:extLst>
          </p:cNvPr>
          <p:cNvSpPr/>
          <p:nvPr/>
        </p:nvSpPr>
        <p:spPr bwMode="white">
          <a:xfrm>
            <a:off x="1377142" y="1114913"/>
            <a:ext cx="352380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8ACFCA-AC20-8DE1-86B8-914221C389FB}"/>
              </a:ext>
            </a:extLst>
          </p:cNvPr>
          <p:cNvSpPr/>
          <p:nvPr/>
        </p:nvSpPr>
        <p:spPr bwMode="white">
          <a:xfrm>
            <a:off x="8967619" y="2686962"/>
            <a:ext cx="838096" cy="6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3B542-FB61-60CE-E87E-8738FF9D3A44}"/>
              </a:ext>
            </a:extLst>
          </p:cNvPr>
          <p:cNvSpPr/>
          <p:nvPr/>
        </p:nvSpPr>
        <p:spPr bwMode="white">
          <a:xfrm>
            <a:off x="1377142" y="4125624"/>
            <a:ext cx="352380" cy="40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FA9731-1EDB-87CD-2145-E90487A23CA1}"/>
              </a:ext>
            </a:extLst>
          </p:cNvPr>
          <p:cNvSpPr/>
          <p:nvPr/>
        </p:nvSpPr>
        <p:spPr bwMode="white">
          <a:xfrm>
            <a:off x="8558095" y="5697673"/>
            <a:ext cx="1238095" cy="9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70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54D7F-8AA4-ECF5-8365-D7F342F762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BEE362-CA36-B040-06EE-395CEDAB106B}"/>
              </a:ext>
            </a:extLst>
          </p:cNvPr>
          <p:cNvSpPr/>
          <p:nvPr/>
        </p:nvSpPr>
        <p:spPr bwMode="white">
          <a:xfrm>
            <a:off x="4963632" y="2929500"/>
            <a:ext cx="382376" cy="33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0DB0E8-9665-107D-EF32-55A5E99C152F}"/>
              </a:ext>
            </a:extLst>
          </p:cNvPr>
          <p:cNvSpPr/>
          <p:nvPr/>
        </p:nvSpPr>
        <p:spPr bwMode="white">
          <a:xfrm>
            <a:off x="6088270" y="2787000"/>
            <a:ext cx="1139631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69BE19-A3E9-FA6D-3639-A393552282AB}"/>
              </a:ext>
            </a:extLst>
          </p:cNvPr>
          <p:cNvSpPr/>
          <p:nvPr/>
        </p:nvSpPr>
        <p:spPr bwMode="white">
          <a:xfrm>
            <a:off x="8127613" y="3019500"/>
            <a:ext cx="457352" cy="24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239AF6-5B8A-59FA-14B6-324532FB411C}"/>
              </a:ext>
            </a:extLst>
          </p:cNvPr>
          <p:cNvSpPr/>
          <p:nvPr/>
        </p:nvSpPr>
        <p:spPr bwMode="white">
          <a:xfrm>
            <a:off x="3021758" y="3019500"/>
            <a:ext cx="877217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AFAC51-CFE7-3D3D-FDD8-CD684F0611F6}"/>
              </a:ext>
            </a:extLst>
          </p:cNvPr>
          <p:cNvSpPr/>
          <p:nvPr/>
        </p:nvSpPr>
        <p:spPr bwMode="white">
          <a:xfrm>
            <a:off x="2331980" y="3754500"/>
            <a:ext cx="824734" cy="71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878E45-E48E-EBE5-2384-34BC2BDD34C7}"/>
              </a:ext>
            </a:extLst>
          </p:cNvPr>
          <p:cNvSpPr/>
          <p:nvPr/>
        </p:nvSpPr>
        <p:spPr bwMode="white">
          <a:xfrm>
            <a:off x="4326338" y="5412000"/>
            <a:ext cx="1559497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47D575-1B76-A9CD-4598-C8F005870261}"/>
              </a:ext>
            </a:extLst>
          </p:cNvPr>
          <p:cNvSpPr/>
          <p:nvPr/>
        </p:nvSpPr>
        <p:spPr bwMode="white">
          <a:xfrm>
            <a:off x="7286632" y="5412000"/>
            <a:ext cx="825592" cy="58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34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5A146-8EA8-8341-D519-BD91C430E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B97B4-F72C-247A-6FA7-1B8B9C8ED489}"/>
              </a:ext>
            </a:extLst>
          </p:cNvPr>
          <p:cNvSpPr/>
          <p:nvPr/>
        </p:nvSpPr>
        <p:spPr bwMode="white">
          <a:xfrm>
            <a:off x="1631504" y="1844825"/>
            <a:ext cx="1733170" cy="85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22895-E93E-9D10-4CD1-CBB7C2C38FC3}"/>
              </a:ext>
            </a:extLst>
          </p:cNvPr>
          <p:cNvSpPr/>
          <p:nvPr/>
        </p:nvSpPr>
        <p:spPr bwMode="white">
          <a:xfrm>
            <a:off x="5111980" y="2211493"/>
            <a:ext cx="127567" cy="72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381DF-21A6-DFD3-E847-7EEAACFD88C2}"/>
              </a:ext>
            </a:extLst>
          </p:cNvPr>
          <p:cNvSpPr/>
          <p:nvPr/>
        </p:nvSpPr>
        <p:spPr bwMode="white">
          <a:xfrm>
            <a:off x="4738388" y="2038329"/>
            <a:ext cx="1275678" cy="74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593DA5-F148-3521-287E-60530253244C}"/>
              </a:ext>
            </a:extLst>
          </p:cNvPr>
          <p:cNvSpPr/>
          <p:nvPr/>
        </p:nvSpPr>
        <p:spPr bwMode="white">
          <a:xfrm>
            <a:off x="5139316" y="2457568"/>
            <a:ext cx="380620" cy="61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5796B7-D7E8-90B6-D9DE-78C5F5F3D410}"/>
              </a:ext>
            </a:extLst>
          </p:cNvPr>
          <p:cNvSpPr/>
          <p:nvPr/>
        </p:nvSpPr>
        <p:spPr bwMode="white">
          <a:xfrm>
            <a:off x="4957076" y="4900101"/>
            <a:ext cx="2159542" cy="85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359035-9616-8E74-17DD-05D300DEEF38}"/>
              </a:ext>
            </a:extLst>
          </p:cNvPr>
          <p:cNvSpPr/>
          <p:nvPr/>
        </p:nvSpPr>
        <p:spPr bwMode="white">
          <a:xfrm>
            <a:off x="8191833" y="4900101"/>
            <a:ext cx="1266566" cy="85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4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4C724-92C6-0CF7-3E79-C8BD52DD4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6EFDA-A6A1-37BC-1010-1E77903BD1D0}"/>
              </a:ext>
            </a:extLst>
          </p:cNvPr>
          <p:cNvSpPr/>
          <p:nvPr/>
        </p:nvSpPr>
        <p:spPr bwMode="white">
          <a:xfrm>
            <a:off x="2339047" y="2239406"/>
            <a:ext cx="380952" cy="4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08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3C681-5FFB-6167-3494-6DAFC73CD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22DBC-8700-D12C-993E-BFDFD422DD5C}"/>
              </a:ext>
            </a:extLst>
          </p:cNvPr>
          <p:cNvSpPr/>
          <p:nvPr/>
        </p:nvSpPr>
        <p:spPr bwMode="white">
          <a:xfrm>
            <a:off x="1377142" y="1067347"/>
            <a:ext cx="352380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7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B65C67-38DF-8DF0-21CB-98AE81ABC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CD6C18-A45C-DE8E-4A90-6BC7F06DCD81}"/>
              </a:ext>
            </a:extLst>
          </p:cNvPr>
          <p:cNvSpPr/>
          <p:nvPr/>
        </p:nvSpPr>
        <p:spPr bwMode="white">
          <a:xfrm>
            <a:off x="1367619" y="1153294"/>
            <a:ext cx="371428" cy="41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2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A339C-A3BD-C324-4130-3340D9A62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01352-BC82-11CD-284F-28EF8AC5B18E}"/>
              </a:ext>
            </a:extLst>
          </p:cNvPr>
          <p:cNvSpPr/>
          <p:nvPr/>
        </p:nvSpPr>
        <p:spPr bwMode="white">
          <a:xfrm>
            <a:off x="1367619" y="1172271"/>
            <a:ext cx="380952" cy="41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01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0DB68-7388-3537-A196-F48806D57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31384E-8675-A19B-09DC-3DA14513CB92}"/>
              </a:ext>
            </a:extLst>
          </p:cNvPr>
          <p:cNvSpPr/>
          <p:nvPr/>
        </p:nvSpPr>
        <p:spPr bwMode="white">
          <a:xfrm>
            <a:off x="1271464" y="972001"/>
            <a:ext cx="57606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5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3D22E-2399-6845-6EA6-B76EE9694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7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00577-F255-056F-8053-A025BFB2667A}"/>
              </a:ext>
            </a:extLst>
          </p:cNvPr>
          <p:cNvSpPr/>
          <p:nvPr/>
        </p:nvSpPr>
        <p:spPr bwMode="white">
          <a:xfrm>
            <a:off x="1869890" y="1929782"/>
            <a:ext cx="225990" cy="27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C5A4E-BA23-3BAC-B849-BBE65D93A364}"/>
              </a:ext>
            </a:extLst>
          </p:cNvPr>
          <p:cNvSpPr/>
          <p:nvPr/>
        </p:nvSpPr>
        <p:spPr bwMode="white">
          <a:xfrm>
            <a:off x="1830010" y="2548351"/>
            <a:ext cx="285811" cy="29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1040C-8A81-5E17-32B1-A73D10AABF2B}"/>
              </a:ext>
            </a:extLst>
          </p:cNvPr>
          <p:cNvSpPr/>
          <p:nvPr/>
        </p:nvSpPr>
        <p:spPr bwMode="white">
          <a:xfrm>
            <a:off x="1883184" y="3180221"/>
            <a:ext cx="212696" cy="27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BFEEFB-64B1-D40C-9DED-40E9D4B76C6E}"/>
              </a:ext>
            </a:extLst>
          </p:cNvPr>
          <p:cNvSpPr/>
          <p:nvPr/>
        </p:nvSpPr>
        <p:spPr bwMode="white">
          <a:xfrm>
            <a:off x="1849950" y="3818743"/>
            <a:ext cx="272517" cy="27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CE562F-5719-BEE6-2C1F-36B4E030D84B}"/>
              </a:ext>
            </a:extLst>
          </p:cNvPr>
          <p:cNvSpPr/>
          <p:nvPr/>
        </p:nvSpPr>
        <p:spPr bwMode="white">
          <a:xfrm>
            <a:off x="1849950" y="5069182"/>
            <a:ext cx="265870" cy="286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CC9FB5-2A89-FCAD-49E8-8B0485906159}"/>
              </a:ext>
            </a:extLst>
          </p:cNvPr>
          <p:cNvSpPr/>
          <p:nvPr/>
        </p:nvSpPr>
        <p:spPr bwMode="white">
          <a:xfrm>
            <a:off x="1823363" y="5701053"/>
            <a:ext cx="312398" cy="27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18946E-4B26-617B-95C0-3D377EDB64A4}"/>
              </a:ext>
            </a:extLst>
          </p:cNvPr>
          <p:cNvSpPr/>
          <p:nvPr/>
        </p:nvSpPr>
        <p:spPr bwMode="white">
          <a:xfrm>
            <a:off x="1863244" y="6326272"/>
            <a:ext cx="245930" cy="27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73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FFDAA-7CC9-880B-5CFC-4F1932BA1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45777-1B35-36D7-2F1C-95C445861A3A}"/>
              </a:ext>
            </a:extLst>
          </p:cNvPr>
          <p:cNvSpPr/>
          <p:nvPr/>
        </p:nvSpPr>
        <p:spPr bwMode="white">
          <a:xfrm>
            <a:off x="4799856" y="972001"/>
            <a:ext cx="2232247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8A104-8CFC-BD4C-EEB0-A689ED899A25}"/>
              </a:ext>
            </a:extLst>
          </p:cNvPr>
          <p:cNvSpPr/>
          <p:nvPr/>
        </p:nvSpPr>
        <p:spPr bwMode="white">
          <a:xfrm>
            <a:off x="7577142" y="3299461"/>
            <a:ext cx="561904" cy="4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0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3F7D1-7E15-4717-1AE9-2BE868574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7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610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DEB38-34C9-FA53-BE9E-B0D1DDC978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85919" cy="428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677581-B8CF-F697-8AD3-B1842CA9AD70}"/>
              </a:ext>
            </a:extLst>
          </p:cNvPr>
          <p:cNvSpPr/>
          <p:nvPr/>
        </p:nvSpPr>
        <p:spPr bwMode="white">
          <a:xfrm>
            <a:off x="2783632" y="1700808"/>
            <a:ext cx="898844" cy="75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A6417-7AFE-F556-C639-87A0A7417EFD}"/>
              </a:ext>
            </a:extLst>
          </p:cNvPr>
          <p:cNvSpPr/>
          <p:nvPr/>
        </p:nvSpPr>
        <p:spPr bwMode="white">
          <a:xfrm>
            <a:off x="3034810" y="3429000"/>
            <a:ext cx="616918" cy="60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EABDF3-AA4D-DFBF-4B02-9D29675E37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6"/>
          <a:stretch/>
        </p:blipFill>
        <p:spPr>
          <a:xfrm>
            <a:off x="1559496" y="5185582"/>
            <a:ext cx="8712968" cy="1411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83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63AC3-5A16-BC22-F670-26CF0AFDE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7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B77E6-0C12-AAFC-1552-D9B582967C3B}"/>
              </a:ext>
            </a:extLst>
          </p:cNvPr>
          <p:cNvSpPr/>
          <p:nvPr/>
        </p:nvSpPr>
        <p:spPr bwMode="white">
          <a:xfrm>
            <a:off x="2257311" y="1028391"/>
            <a:ext cx="297803" cy="3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017C3-9F1E-36C4-EC92-3C44230F4F48}"/>
              </a:ext>
            </a:extLst>
          </p:cNvPr>
          <p:cNvSpPr/>
          <p:nvPr/>
        </p:nvSpPr>
        <p:spPr bwMode="white">
          <a:xfrm>
            <a:off x="2265359" y="3259888"/>
            <a:ext cx="313901" cy="3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188383-CF3E-79C0-FE16-1B06B65F7120}"/>
              </a:ext>
            </a:extLst>
          </p:cNvPr>
          <p:cNvSpPr/>
          <p:nvPr/>
        </p:nvSpPr>
        <p:spPr bwMode="white">
          <a:xfrm>
            <a:off x="2265359" y="5491384"/>
            <a:ext cx="273657" cy="3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1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B1CD5-9F53-C19C-422A-2DA9FCFB0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86779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2B715-A7BC-4E67-8C5E-A7DC04C55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9AACC-82FA-96D1-6302-561A733572BB}"/>
              </a:ext>
            </a:extLst>
          </p:cNvPr>
          <p:cNvSpPr/>
          <p:nvPr/>
        </p:nvSpPr>
        <p:spPr bwMode="white">
          <a:xfrm>
            <a:off x="3935760" y="3963871"/>
            <a:ext cx="4104456" cy="9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EDE2AA-8F2F-3CC4-697F-315E3D6C8A3C}"/>
              </a:ext>
            </a:extLst>
          </p:cNvPr>
          <p:cNvSpPr/>
          <p:nvPr/>
        </p:nvSpPr>
        <p:spPr bwMode="white">
          <a:xfrm>
            <a:off x="5624761" y="4450220"/>
            <a:ext cx="485715" cy="6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E81486-FCE3-9990-DE03-BF007C1F8AF7}"/>
              </a:ext>
            </a:extLst>
          </p:cNvPr>
          <p:cNvSpPr/>
          <p:nvPr/>
        </p:nvSpPr>
        <p:spPr bwMode="white">
          <a:xfrm>
            <a:off x="3291428" y="5260014"/>
            <a:ext cx="4244732" cy="9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DD0D55-224C-9E0C-6462-F80AECC5B987}"/>
              </a:ext>
            </a:extLst>
          </p:cNvPr>
          <p:cNvSpPr/>
          <p:nvPr/>
        </p:nvSpPr>
        <p:spPr bwMode="white">
          <a:xfrm>
            <a:off x="5087888" y="5476038"/>
            <a:ext cx="394016" cy="9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9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D52BB-A361-1B2F-35A2-28BE81DF2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65FD06-F71B-AD59-F826-7F26B0E80148}"/>
              </a:ext>
            </a:extLst>
          </p:cNvPr>
          <p:cNvSpPr/>
          <p:nvPr/>
        </p:nvSpPr>
        <p:spPr bwMode="white">
          <a:xfrm>
            <a:off x="2207568" y="1992447"/>
            <a:ext cx="3136847" cy="78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6B49A5-CFBB-9AA3-068D-14A5E248D786}"/>
              </a:ext>
            </a:extLst>
          </p:cNvPr>
          <p:cNvSpPr/>
          <p:nvPr/>
        </p:nvSpPr>
        <p:spPr bwMode="white">
          <a:xfrm>
            <a:off x="2063552" y="4728751"/>
            <a:ext cx="3816424" cy="78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87AEC6D-979E-E2D1-3FDE-FB05BB1442C5}"/>
              </a:ext>
            </a:extLst>
          </p:cNvPr>
          <p:cNvSpPr/>
          <p:nvPr/>
        </p:nvSpPr>
        <p:spPr bwMode="white">
          <a:xfrm>
            <a:off x="1703512" y="5808871"/>
            <a:ext cx="4032448" cy="78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8EDE95-76D4-1830-A5EF-6F0993DF8494}"/>
              </a:ext>
            </a:extLst>
          </p:cNvPr>
          <p:cNvSpPr/>
          <p:nvPr/>
        </p:nvSpPr>
        <p:spPr bwMode="white">
          <a:xfrm>
            <a:off x="3795546" y="5445224"/>
            <a:ext cx="1292341" cy="31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0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344177-E3A4-8F97-E957-759E6DAFF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6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C2A214-0C05-AAD9-3675-BD127E449AC3}"/>
              </a:ext>
            </a:extLst>
          </p:cNvPr>
          <p:cNvSpPr/>
          <p:nvPr/>
        </p:nvSpPr>
        <p:spPr bwMode="white">
          <a:xfrm>
            <a:off x="2351584" y="1340768"/>
            <a:ext cx="4320480" cy="86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04A7F6-A264-4F5F-9DC7-F109598D7922}"/>
              </a:ext>
            </a:extLst>
          </p:cNvPr>
          <p:cNvSpPr/>
          <p:nvPr/>
        </p:nvSpPr>
        <p:spPr bwMode="white">
          <a:xfrm>
            <a:off x="4223792" y="1988841"/>
            <a:ext cx="1512168" cy="56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1951CD-8F23-157E-D7FC-120B6081D957}"/>
              </a:ext>
            </a:extLst>
          </p:cNvPr>
          <p:cNvSpPr/>
          <p:nvPr/>
        </p:nvSpPr>
        <p:spPr bwMode="white">
          <a:xfrm>
            <a:off x="2423592" y="4581128"/>
            <a:ext cx="4176464" cy="78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97ADB72-D68E-E09F-A81A-940F16E592BE}"/>
              </a:ext>
            </a:extLst>
          </p:cNvPr>
          <p:cNvSpPr/>
          <p:nvPr/>
        </p:nvSpPr>
        <p:spPr bwMode="white">
          <a:xfrm>
            <a:off x="1869851" y="5733256"/>
            <a:ext cx="3136847" cy="78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7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84636-BC04-BC2D-70A9-609A21CE7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D408D7-2413-49C3-F12B-F96111D7F9D3}"/>
              </a:ext>
            </a:extLst>
          </p:cNvPr>
          <p:cNvSpPr/>
          <p:nvPr/>
        </p:nvSpPr>
        <p:spPr bwMode="white">
          <a:xfrm>
            <a:off x="2358095" y="2297777"/>
            <a:ext cx="352380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8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1E61F-B59C-11E3-45CC-0D20F8BF5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659D0-82AD-29E1-8120-590B2B0FB22B}"/>
              </a:ext>
            </a:extLst>
          </p:cNvPr>
          <p:cNvSpPr/>
          <p:nvPr/>
        </p:nvSpPr>
        <p:spPr bwMode="white">
          <a:xfrm>
            <a:off x="1377142" y="1143602"/>
            <a:ext cx="352380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264AF4-C157-2D31-A654-EFF902187817}"/>
              </a:ext>
            </a:extLst>
          </p:cNvPr>
          <p:cNvSpPr/>
          <p:nvPr/>
        </p:nvSpPr>
        <p:spPr bwMode="white">
          <a:xfrm>
            <a:off x="1320000" y="3917837"/>
            <a:ext cx="447619" cy="4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2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6DCC1-A543-BDD8-E27E-30025754D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15460-2C71-AAF6-D64C-A7068469B8BF}"/>
              </a:ext>
            </a:extLst>
          </p:cNvPr>
          <p:cNvSpPr/>
          <p:nvPr/>
        </p:nvSpPr>
        <p:spPr bwMode="white">
          <a:xfrm>
            <a:off x="1367619" y="1143655"/>
            <a:ext cx="371428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1630B-C06B-252F-E960-CDA772CB76A6}"/>
              </a:ext>
            </a:extLst>
          </p:cNvPr>
          <p:cNvSpPr/>
          <p:nvPr/>
        </p:nvSpPr>
        <p:spPr bwMode="white">
          <a:xfrm>
            <a:off x="1329523" y="3928281"/>
            <a:ext cx="438095" cy="4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5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75AD8-BD7D-4F07-4C03-02B1958F2D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325B8-C773-C035-6469-967784BC099B}"/>
              </a:ext>
            </a:extLst>
          </p:cNvPr>
          <p:cNvSpPr/>
          <p:nvPr/>
        </p:nvSpPr>
        <p:spPr bwMode="white">
          <a:xfrm>
            <a:off x="1386666" y="1038730"/>
            <a:ext cx="352380" cy="4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7FA869-5FD2-6977-7BE3-0AF7B456C7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3096264" y="3645024"/>
            <a:ext cx="6888168" cy="174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715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F53C0-73F7-6832-2C19-DB7BBE9FE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0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FAA2F-AE7B-3380-E879-CD705B764519}"/>
              </a:ext>
            </a:extLst>
          </p:cNvPr>
          <p:cNvSpPr/>
          <p:nvPr/>
        </p:nvSpPr>
        <p:spPr bwMode="white">
          <a:xfrm>
            <a:off x="1358095" y="1219693"/>
            <a:ext cx="380952" cy="4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8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7E5BF-3521-4D1D-9E8B-448AF5767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96112-6D7E-D84F-ACF8-68550BC51F61}"/>
              </a:ext>
            </a:extLst>
          </p:cNvPr>
          <p:cNvSpPr/>
          <p:nvPr/>
        </p:nvSpPr>
        <p:spPr bwMode="white">
          <a:xfrm>
            <a:off x="1358095" y="1048232"/>
            <a:ext cx="380952" cy="4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59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2023-08-07T04:26:57Z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