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7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7A9930-2661-5056-8BE6-F57AFFF96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24" y="2996019"/>
            <a:ext cx="11394216" cy="8659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F8BDC-4C72-7886-A722-A4927E5D23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8294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6C452-D094-A3FD-6E1C-2BFE25388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813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983C2-9FF0-0E6F-4962-EA7C563ED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784"/>
            <a:ext cx="8112304" cy="524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29D7FBA-D915-8A77-8592-1FFA84C35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000" y="764704"/>
            <a:ext cx="11600000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B2CFA-F2E8-F9A8-F539-BCB910765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3691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41AED-5500-3D5A-2AE1-7E54DECFD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9059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F96BF-F576-DDB5-862A-CCF60C315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1842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87270-E142-7C79-BBBF-B9D1F1529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5654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81D4B-6CF8-603D-B147-DF630F525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827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95D98-4C1A-61BF-038A-9B9C92B19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7549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18B06-5C07-D239-BFCF-EB085549A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37467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