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4" autoAdjust="0"/>
    <p:restoredTop sz="94660"/>
  </p:normalViewPr>
  <p:slideViewPr>
    <p:cSldViewPr showGuides="1">
      <p:cViewPr varScale="1">
        <p:scale>
          <a:sx n="64" d="100"/>
          <a:sy n="64" d="100"/>
        </p:scale>
        <p:origin x="2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78A910-BC8F-8739-B362-4951DEEE0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238" y="3081381"/>
            <a:ext cx="9209524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51AA5-5551-0CB9-1E1B-DF50748C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11775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F27F3-4A35-D353-D427-4A4F0A71E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482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46910-260D-938E-068C-C829FC33AD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4"/>
          <a:stretch/>
        </p:blipFill>
        <p:spPr>
          <a:xfrm>
            <a:off x="720000" y="2132856"/>
            <a:ext cx="9486650" cy="459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DB208E9-A33A-1E6D-34C6-AC1BF423A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24744"/>
            <a:ext cx="12192000" cy="6931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51CAB-191C-CFC8-E75F-8327973BC7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765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664BE-CD31-1F16-1CE7-E7C74593F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405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854FB-BCD0-BB10-1E2A-D59D8FBE34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880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CAE86-97F8-2B16-4A61-F355908A1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4109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F2F68-F9C7-DE23-F2CC-7DE7472DE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1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998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1C16B-E9D0-4156-68C4-47E33BFC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0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79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95E75-511B-97D3-2795-8239C412C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36432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2023-08-06T03:40:50Z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