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2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BAD304-F803-79D4-E8CE-7AAB4F3BC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967095"/>
            <a:ext cx="11161905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A6360-0ED3-CB61-6CBA-60808660F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2584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6D348-EFE1-5547-4B2B-94D885C40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0C96E6-8C7F-92CE-6399-3164634972D1}"/>
              </a:ext>
            </a:extLst>
          </p:cNvPr>
          <p:cNvSpPr/>
          <p:nvPr/>
        </p:nvSpPr>
        <p:spPr bwMode="white">
          <a:xfrm>
            <a:off x="8290960" y="2137817"/>
            <a:ext cx="336295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86038-2A49-E022-F0CB-DF6AE6236CEE}"/>
              </a:ext>
            </a:extLst>
          </p:cNvPr>
          <p:cNvSpPr/>
          <p:nvPr/>
        </p:nvSpPr>
        <p:spPr bwMode="white">
          <a:xfrm>
            <a:off x="3988102" y="3700875"/>
            <a:ext cx="344918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ABDDD-5C44-3942-D629-40CA7DD097E1}"/>
              </a:ext>
            </a:extLst>
          </p:cNvPr>
          <p:cNvSpPr/>
          <p:nvPr/>
        </p:nvSpPr>
        <p:spPr bwMode="white">
          <a:xfrm>
            <a:off x="8109878" y="4478086"/>
            <a:ext cx="396655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873FA0-3F46-1B76-400A-DC302AA6107A}"/>
              </a:ext>
            </a:extLst>
          </p:cNvPr>
          <p:cNvSpPr/>
          <p:nvPr/>
        </p:nvSpPr>
        <p:spPr bwMode="white">
          <a:xfrm>
            <a:off x="5807547" y="6023874"/>
            <a:ext cx="319049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3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59AD3-4A25-9A9E-11B8-31E79402E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8809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374DC-DE7F-FAEC-C840-A64B0B95FE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37A2F-9662-504F-AFEA-DD2165AAC920}"/>
              </a:ext>
            </a:extLst>
          </p:cNvPr>
          <p:cNvSpPr/>
          <p:nvPr/>
        </p:nvSpPr>
        <p:spPr bwMode="white">
          <a:xfrm>
            <a:off x="2291428" y="2297228"/>
            <a:ext cx="438095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2D9E05-39C9-B12E-BF1C-14D63D24E2E8}"/>
              </a:ext>
            </a:extLst>
          </p:cNvPr>
          <p:cNvSpPr/>
          <p:nvPr/>
        </p:nvSpPr>
        <p:spPr bwMode="white">
          <a:xfrm>
            <a:off x="2348571" y="4118225"/>
            <a:ext cx="342857" cy="40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B6DC1-9B6A-8B1F-9E9A-26CECED24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FD6A77-2C4F-78FF-4CA8-E5B45D2E9645}"/>
              </a:ext>
            </a:extLst>
          </p:cNvPr>
          <p:cNvSpPr/>
          <p:nvPr/>
        </p:nvSpPr>
        <p:spPr bwMode="white">
          <a:xfrm>
            <a:off x="1320000" y="1133953"/>
            <a:ext cx="438095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B6C01-CDAB-BE48-F343-9FC555F1434E}"/>
              </a:ext>
            </a:extLst>
          </p:cNvPr>
          <p:cNvSpPr/>
          <p:nvPr/>
        </p:nvSpPr>
        <p:spPr bwMode="white">
          <a:xfrm>
            <a:off x="1320000" y="2953551"/>
            <a:ext cx="438095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9D30C-8BB9-6717-057C-0C7E39B5BBC8}"/>
              </a:ext>
            </a:extLst>
          </p:cNvPr>
          <p:cNvSpPr/>
          <p:nvPr/>
        </p:nvSpPr>
        <p:spPr bwMode="white">
          <a:xfrm>
            <a:off x="1320000" y="4763622"/>
            <a:ext cx="438095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011B6-566B-FA4C-0FB4-19E884D9E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FD2D47-8D1D-40BE-DE83-4BBFE4E9DDCF}"/>
              </a:ext>
            </a:extLst>
          </p:cNvPr>
          <p:cNvSpPr/>
          <p:nvPr/>
        </p:nvSpPr>
        <p:spPr bwMode="white">
          <a:xfrm>
            <a:off x="2358095" y="2268960"/>
            <a:ext cx="342857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93BA0-5B40-78CC-6DDA-8D63CFF5591B}"/>
              </a:ext>
            </a:extLst>
          </p:cNvPr>
          <p:cNvSpPr/>
          <p:nvPr/>
        </p:nvSpPr>
        <p:spPr bwMode="white">
          <a:xfrm>
            <a:off x="2291428" y="4996393"/>
            <a:ext cx="438095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6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F6089-C56B-247B-0542-79EC66827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3140D4-0638-18B5-9968-804665627578}"/>
              </a:ext>
            </a:extLst>
          </p:cNvPr>
          <p:cNvSpPr/>
          <p:nvPr/>
        </p:nvSpPr>
        <p:spPr bwMode="white">
          <a:xfrm>
            <a:off x="1358095" y="1134080"/>
            <a:ext cx="371428" cy="4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E1A77B-F354-42F3-E27E-701516C437C7}"/>
              </a:ext>
            </a:extLst>
          </p:cNvPr>
          <p:cNvSpPr/>
          <p:nvPr/>
        </p:nvSpPr>
        <p:spPr bwMode="white">
          <a:xfrm>
            <a:off x="1358095" y="4776117"/>
            <a:ext cx="371428" cy="40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7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4149A-FFD9-5C1B-2EE9-07914A907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A0EA29-2F68-D2D4-A123-F0A6EE446EF1}"/>
              </a:ext>
            </a:extLst>
          </p:cNvPr>
          <p:cNvSpPr/>
          <p:nvPr/>
        </p:nvSpPr>
        <p:spPr bwMode="white">
          <a:xfrm>
            <a:off x="1377142" y="1038781"/>
            <a:ext cx="342857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73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9B512-5358-F4A2-B973-9D6BC69D7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72CB9-1983-1E8E-9699-A70BE040EB1C}"/>
              </a:ext>
            </a:extLst>
          </p:cNvPr>
          <p:cNvSpPr/>
          <p:nvPr/>
        </p:nvSpPr>
        <p:spPr bwMode="white">
          <a:xfrm>
            <a:off x="5510476" y="4024714"/>
            <a:ext cx="590476" cy="5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19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6A277-C3CF-DB1C-54B8-D697A33DDF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8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531A6-383F-9CD4-1538-D1737F698623}"/>
              </a:ext>
            </a:extLst>
          </p:cNvPr>
          <p:cNvSpPr/>
          <p:nvPr/>
        </p:nvSpPr>
        <p:spPr bwMode="white">
          <a:xfrm>
            <a:off x="2410906" y="3266237"/>
            <a:ext cx="495890" cy="4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54257-0289-40A7-5EE1-1A38E430BB1A}"/>
              </a:ext>
            </a:extLst>
          </p:cNvPr>
          <p:cNvSpPr/>
          <p:nvPr/>
        </p:nvSpPr>
        <p:spPr bwMode="white">
          <a:xfrm>
            <a:off x="4305046" y="6195050"/>
            <a:ext cx="495890" cy="44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1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44532-8DAD-D4EA-9B53-0F4A45B0A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6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0806F-EED3-7B7D-F804-BE620EAFE46D}"/>
              </a:ext>
            </a:extLst>
          </p:cNvPr>
          <p:cNvSpPr/>
          <p:nvPr/>
        </p:nvSpPr>
        <p:spPr bwMode="white">
          <a:xfrm>
            <a:off x="5788026" y="1984316"/>
            <a:ext cx="360881" cy="32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AAEA2-5E6E-6435-98C2-4737D9D1E0A2}"/>
              </a:ext>
            </a:extLst>
          </p:cNvPr>
          <p:cNvSpPr/>
          <p:nvPr/>
        </p:nvSpPr>
        <p:spPr bwMode="white">
          <a:xfrm>
            <a:off x="8110218" y="2690583"/>
            <a:ext cx="305964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1A91E-453D-4BF3-041A-D617EE5787B5}"/>
              </a:ext>
            </a:extLst>
          </p:cNvPr>
          <p:cNvSpPr/>
          <p:nvPr/>
        </p:nvSpPr>
        <p:spPr bwMode="white">
          <a:xfrm>
            <a:off x="8118063" y="3396850"/>
            <a:ext cx="258892" cy="32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78ECA9-1E2F-AD9C-93D7-D46EC60F3503}"/>
              </a:ext>
            </a:extLst>
          </p:cNvPr>
          <p:cNvSpPr/>
          <p:nvPr/>
        </p:nvSpPr>
        <p:spPr bwMode="white">
          <a:xfrm>
            <a:off x="3567823" y="4809384"/>
            <a:ext cx="282428" cy="32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483DC2-3F5F-E368-6B6B-B3733090B62F}"/>
              </a:ext>
            </a:extLst>
          </p:cNvPr>
          <p:cNvSpPr/>
          <p:nvPr/>
        </p:nvSpPr>
        <p:spPr bwMode="white">
          <a:xfrm>
            <a:off x="3999311" y="6221918"/>
            <a:ext cx="313809" cy="329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67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2023-08-06T06:11:02Z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