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7AB401-35A6-AA97-0509-25EA39E59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2929000"/>
            <a:ext cx="10428571" cy="10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1A491-3B54-3C1E-3FDE-968A87841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5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020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0841B-3D17-A4D4-D764-0DF595EAC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9309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0ED72-FAEF-299E-8174-24E269CD2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776"/>
            <a:ext cx="8184312" cy="5420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BAB0441-534A-72FD-897D-AD224D1AF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52" y="727062"/>
            <a:ext cx="11638095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C6D50-E46E-1860-817C-5B67445E97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0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226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9A03A-00A2-0D81-A6A4-72E25599A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4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0592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72A7F-D23C-5ED0-4BC7-6E3E0CC45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3871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409E7-4174-8583-0237-FD23804BC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17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E429B-B773-32AD-722C-5C5DB3143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2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8826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BF212-0C24-12A2-52C2-8984958BA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45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F8BA9-9703-07D1-75B3-C7243161A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46387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2023-08-07T01:16:54Z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