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E47D2-5EB3-5F6F-B600-542F6192E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971857"/>
            <a:ext cx="11761905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4CC68-69A0-A97E-9ADB-5A2F0912B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5AE5A-5014-563C-9A6B-92C26BD875A7}"/>
              </a:ext>
            </a:extLst>
          </p:cNvPr>
          <p:cNvSpPr/>
          <p:nvPr/>
        </p:nvSpPr>
        <p:spPr bwMode="white">
          <a:xfrm>
            <a:off x="1958095" y="2982990"/>
            <a:ext cx="1361904" cy="89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CD002-4246-7232-33CA-09BF75DBCCB8}"/>
              </a:ext>
            </a:extLst>
          </p:cNvPr>
          <p:cNvSpPr/>
          <p:nvPr/>
        </p:nvSpPr>
        <p:spPr bwMode="white">
          <a:xfrm>
            <a:off x="4491428" y="3259382"/>
            <a:ext cx="866666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83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DD196-EF4E-2D7F-2A9B-3011CBF7B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8A83F3-E6A3-FA00-D3D7-A554BF6F28DD}"/>
              </a:ext>
            </a:extLst>
          </p:cNvPr>
          <p:cNvSpPr/>
          <p:nvPr/>
        </p:nvSpPr>
        <p:spPr bwMode="white">
          <a:xfrm>
            <a:off x="2042158" y="2721677"/>
            <a:ext cx="262885" cy="31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9CD4E-770A-5277-D143-76F37EC6417F}"/>
              </a:ext>
            </a:extLst>
          </p:cNvPr>
          <p:cNvSpPr/>
          <p:nvPr/>
        </p:nvSpPr>
        <p:spPr bwMode="white">
          <a:xfrm>
            <a:off x="2042158" y="4130709"/>
            <a:ext cx="278349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C6BD6B-89AF-D8FD-181A-2C5EF9E1E664}"/>
              </a:ext>
            </a:extLst>
          </p:cNvPr>
          <p:cNvSpPr/>
          <p:nvPr/>
        </p:nvSpPr>
        <p:spPr bwMode="white">
          <a:xfrm>
            <a:off x="1995767" y="4835225"/>
            <a:ext cx="363400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7B724F-6019-0B7A-8CE3-3630750389BD}"/>
              </a:ext>
            </a:extLst>
          </p:cNvPr>
          <p:cNvSpPr/>
          <p:nvPr/>
        </p:nvSpPr>
        <p:spPr bwMode="white">
          <a:xfrm>
            <a:off x="2034426" y="5547483"/>
            <a:ext cx="309276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1BBCC6-BCAB-AA1B-E17E-06725732B34A}"/>
              </a:ext>
            </a:extLst>
          </p:cNvPr>
          <p:cNvSpPr/>
          <p:nvPr/>
        </p:nvSpPr>
        <p:spPr bwMode="white">
          <a:xfrm>
            <a:off x="2026694" y="6244258"/>
            <a:ext cx="301544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94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7280B-F9C7-B6F4-13E0-98BEADA07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786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977DA-10BC-76B7-924E-37D107E21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E9436-2B18-E5F4-0022-3698D3BAC671}"/>
              </a:ext>
            </a:extLst>
          </p:cNvPr>
          <p:cNvSpPr/>
          <p:nvPr/>
        </p:nvSpPr>
        <p:spPr bwMode="white">
          <a:xfrm>
            <a:off x="2320000" y="2250364"/>
            <a:ext cx="371428" cy="41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F1B52-F2BD-EECC-C299-64E49059A1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1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B07EE-0783-4E32-F89D-448B485BAD5C}"/>
              </a:ext>
            </a:extLst>
          </p:cNvPr>
          <p:cNvSpPr/>
          <p:nvPr/>
        </p:nvSpPr>
        <p:spPr bwMode="white">
          <a:xfrm>
            <a:off x="1377142" y="1143444"/>
            <a:ext cx="342857" cy="40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8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F73A1-3777-9B72-E543-3498473DD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2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C8751D-B839-5A59-B0AD-23EC1687BB59}"/>
              </a:ext>
            </a:extLst>
          </p:cNvPr>
          <p:cNvSpPr/>
          <p:nvPr/>
        </p:nvSpPr>
        <p:spPr bwMode="white">
          <a:xfrm>
            <a:off x="1359048" y="1111130"/>
            <a:ext cx="361200" cy="58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1DE30-80BD-21D3-9437-1C423503E46C}"/>
              </a:ext>
            </a:extLst>
          </p:cNvPr>
          <p:cNvSpPr/>
          <p:nvPr/>
        </p:nvSpPr>
        <p:spPr bwMode="white">
          <a:xfrm>
            <a:off x="1340525" y="4496637"/>
            <a:ext cx="361201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5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27847-4DB9-DBB2-D2F0-0DED07A08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4F6A14-3930-4B40-E699-6B656322B367}"/>
              </a:ext>
            </a:extLst>
          </p:cNvPr>
          <p:cNvSpPr/>
          <p:nvPr/>
        </p:nvSpPr>
        <p:spPr bwMode="white">
          <a:xfrm>
            <a:off x="6949021" y="2852330"/>
            <a:ext cx="2100115" cy="64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CF7E3B-B3FA-F31B-DAB1-A162D1367259}"/>
              </a:ext>
            </a:extLst>
          </p:cNvPr>
          <p:cNvSpPr/>
          <p:nvPr/>
        </p:nvSpPr>
        <p:spPr bwMode="white">
          <a:xfrm>
            <a:off x="8724213" y="3502909"/>
            <a:ext cx="221898" cy="8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D4D72B-2C30-F6B0-7258-B2C2E40E9846}"/>
              </a:ext>
            </a:extLst>
          </p:cNvPr>
          <p:cNvSpPr/>
          <p:nvPr/>
        </p:nvSpPr>
        <p:spPr bwMode="white">
          <a:xfrm>
            <a:off x="5768202" y="4010677"/>
            <a:ext cx="1069871" cy="49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1C47CB-6C91-4302-9DAA-229C774BFA73}"/>
              </a:ext>
            </a:extLst>
          </p:cNvPr>
          <p:cNvSpPr/>
          <p:nvPr/>
        </p:nvSpPr>
        <p:spPr bwMode="white">
          <a:xfrm>
            <a:off x="8018891" y="4010677"/>
            <a:ext cx="927220" cy="49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5B55E1-9AC4-FD9C-D0CB-3356599E500D}"/>
              </a:ext>
            </a:extLst>
          </p:cNvPr>
          <p:cNvSpPr/>
          <p:nvPr/>
        </p:nvSpPr>
        <p:spPr bwMode="white">
          <a:xfrm>
            <a:off x="8771763" y="5772000"/>
            <a:ext cx="110949" cy="6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1C6902-61BB-EE5C-7307-D84E3C9D16BE}"/>
              </a:ext>
            </a:extLst>
          </p:cNvPr>
          <p:cNvSpPr/>
          <p:nvPr/>
        </p:nvSpPr>
        <p:spPr bwMode="white">
          <a:xfrm>
            <a:off x="8050591" y="5867206"/>
            <a:ext cx="1022320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27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7E7D2-CA35-C850-A8B3-76C7DE579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C3573-1094-667B-2CDB-70BABE4AEDDE}"/>
              </a:ext>
            </a:extLst>
          </p:cNvPr>
          <p:cNvSpPr/>
          <p:nvPr/>
        </p:nvSpPr>
        <p:spPr bwMode="white">
          <a:xfrm>
            <a:off x="1253333" y="1534752"/>
            <a:ext cx="1066666" cy="60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C0C85-9CB2-697C-F7E7-83BDC623CFED}"/>
              </a:ext>
            </a:extLst>
          </p:cNvPr>
          <p:cNvSpPr/>
          <p:nvPr/>
        </p:nvSpPr>
        <p:spPr bwMode="white">
          <a:xfrm>
            <a:off x="3929523" y="3432849"/>
            <a:ext cx="2523809" cy="89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38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5FA86-F725-C690-5A55-0AB619DC56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D156BB-A129-B55F-176B-E43F6A2883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2351584" y="3645024"/>
            <a:ext cx="8976400" cy="191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AFFD5-0399-CF65-10A1-713FFCECDA8E}"/>
              </a:ext>
            </a:extLst>
          </p:cNvPr>
          <p:cNvSpPr/>
          <p:nvPr/>
        </p:nvSpPr>
        <p:spPr bwMode="white">
          <a:xfrm>
            <a:off x="2894441" y="3911876"/>
            <a:ext cx="1485714" cy="6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F3FF3-9CE9-F561-BD41-E2A2DF5F8A94}"/>
              </a:ext>
            </a:extLst>
          </p:cNvPr>
          <p:cNvSpPr/>
          <p:nvPr/>
        </p:nvSpPr>
        <p:spPr bwMode="white">
          <a:xfrm>
            <a:off x="5703964" y="4197790"/>
            <a:ext cx="866666" cy="31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29DE8-A406-83D9-FA23-DF408AA3E7B7}"/>
              </a:ext>
            </a:extLst>
          </p:cNvPr>
          <p:cNvSpPr/>
          <p:nvPr/>
        </p:nvSpPr>
        <p:spPr bwMode="white">
          <a:xfrm>
            <a:off x="7884917" y="4197790"/>
            <a:ext cx="933333" cy="6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4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30128-B8CF-3AEA-10C3-8D815C52E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0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CCA498-5559-827A-C46B-F59646662EE9}"/>
              </a:ext>
            </a:extLst>
          </p:cNvPr>
          <p:cNvSpPr/>
          <p:nvPr/>
        </p:nvSpPr>
        <p:spPr bwMode="white">
          <a:xfrm>
            <a:off x="1793113" y="2699173"/>
            <a:ext cx="1295991" cy="52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BB6898-0546-9CE9-3733-CF194CAD736D}"/>
              </a:ext>
            </a:extLst>
          </p:cNvPr>
          <p:cNvSpPr/>
          <p:nvPr/>
        </p:nvSpPr>
        <p:spPr bwMode="white">
          <a:xfrm>
            <a:off x="5573776" y="2699173"/>
            <a:ext cx="676887" cy="52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DE0842-B5B6-C019-6C10-32A05CD40CB5}"/>
              </a:ext>
            </a:extLst>
          </p:cNvPr>
          <p:cNvSpPr/>
          <p:nvPr/>
        </p:nvSpPr>
        <p:spPr bwMode="white">
          <a:xfrm>
            <a:off x="4007769" y="2764353"/>
            <a:ext cx="517658" cy="52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914186-725F-6910-00D9-C386D06705E4}"/>
              </a:ext>
            </a:extLst>
          </p:cNvPr>
          <p:cNvSpPr/>
          <p:nvPr/>
        </p:nvSpPr>
        <p:spPr bwMode="white">
          <a:xfrm>
            <a:off x="1793113" y="5269274"/>
            <a:ext cx="1287736" cy="52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21C757-D1EC-653B-D0EB-6F52F053A2B0}"/>
              </a:ext>
            </a:extLst>
          </p:cNvPr>
          <p:cNvSpPr/>
          <p:nvPr/>
        </p:nvSpPr>
        <p:spPr bwMode="white">
          <a:xfrm>
            <a:off x="4228256" y="5517193"/>
            <a:ext cx="751179" cy="27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185EB1-C9F9-F901-534A-C3D0BCE547E2}"/>
              </a:ext>
            </a:extLst>
          </p:cNvPr>
          <p:cNvSpPr/>
          <p:nvPr/>
        </p:nvSpPr>
        <p:spPr bwMode="white">
          <a:xfrm>
            <a:off x="6118587" y="5517193"/>
            <a:ext cx="808962" cy="5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6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B3B94-B54F-32F4-7C47-DDF6A0CBF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C1E52-3CAF-0918-39EC-88937DDC0D70}"/>
              </a:ext>
            </a:extLst>
          </p:cNvPr>
          <p:cNvSpPr/>
          <p:nvPr/>
        </p:nvSpPr>
        <p:spPr bwMode="white">
          <a:xfrm>
            <a:off x="2253333" y="2905347"/>
            <a:ext cx="590476" cy="6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8D268C-E033-6756-F69F-7DE172F55A01}"/>
              </a:ext>
            </a:extLst>
          </p:cNvPr>
          <p:cNvSpPr/>
          <p:nvPr/>
        </p:nvSpPr>
        <p:spPr bwMode="white">
          <a:xfrm>
            <a:off x="4739047" y="2905347"/>
            <a:ext cx="552380" cy="6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26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2023-08-06T13:18:43Z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