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2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157B85-0DC4-7582-9A9A-D962B9466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3005190"/>
            <a:ext cx="11590476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4F493-A1BA-FB21-BE3D-61667C223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E466C4-EBDF-2411-514A-2F8123CBC46E}"/>
              </a:ext>
            </a:extLst>
          </p:cNvPr>
          <p:cNvSpPr/>
          <p:nvPr/>
        </p:nvSpPr>
        <p:spPr bwMode="white">
          <a:xfrm>
            <a:off x="6681904" y="2229525"/>
            <a:ext cx="380952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969DC0-C3FA-1E9E-DA07-C7D2EC38BFD1}"/>
              </a:ext>
            </a:extLst>
          </p:cNvPr>
          <p:cNvSpPr/>
          <p:nvPr/>
        </p:nvSpPr>
        <p:spPr bwMode="white">
          <a:xfrm>
            <a:off x="4081904" y="5659140"/>
            <a:ext cx="447619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6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52526-FE46-CD2C-3759-FFF11CC29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09A7A-8EFB-42C9-BADC-72B178C91C6F}"/>
              </a:ext>
            </a:extLst>
          </p:cNvPr>
          <p:cNvSpPr/>
          <p:nvPr/>
        </p:nvSpPr>
        <p:spPr bwMode="white">
          <a:xfrm>
            <a:off x="6396190" y="1972482"/>
            <a:ext cx="371428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43C1B-ADB8-2363-2926-8B73FFA0E387}"/>
              </a:ext>
            </a:extLst>
          </p:cNvPr>
          <p:cNvSpPr/>
          <p:nvPr/>
        </p:nvSpPr>
        <p:spPr bwMode="white">
          <a:xfrm>
            <a:off x="3148571" y="2839567"/>
            <a:ext cx="342857" cy="40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36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59866-65B5-1575-519E-6D21C54A9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727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B5E13-3C72-A487-FC67-433AF3364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6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8CAC9-F5AC-4126-59A8-E3D11E9CD359}"/>
              </a:ext>
            </a:extLst>
          </p:cNvPr>
          <p:cNvSpPr/>
          <p:nvPr/>
        </p:nvSpPr>
        <p:spPr bwMode="white">
          <a:xfrm>
            <a:off x="3944006" y="3641433"/>
            <a:ext cx="1187791" cy="42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803464-A221-5508-234B-94E0D79D1604}"/>
              </a:ext>
            </a:extLst>
          </p:cNvPr>
          <p:cNvSpPr/>
          <p:nvPr/>
        </p:nvSpPr>
        <p:spPr bwMode="white">
          <a:xfrm>
            <a:off x="4602382" y="3763698"/>
            <a:ext cx="95023" cy="6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BA683-97E7-3768-E44A-EF415B75C651}"/>
              </a:ext>
            </a:extLst>
          </p:cNvPr>
          <p:cNvSpPr/>
          <p:nvPr/>
        </p:nvSpPr>
        <p:spPr bwMode="white">
          <a:xfrm>
            <a:off x="4120478" y="4605962"/>
            <a:ext cx="841635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2E8AC8-ACC2-A5DA-A372-AF375F91384D}"/>
              </a:ext>
            </a:extLst>
          </p:cNvPr>
          <p:cNvSpPr/>
          <p:nvPr/>
        </p:nvSpPr>
        <p:spPr bwMode="white">
          <a:xfrm>
            <a:off x="5165735" y="4605962"/>
            <a:ext cx="346156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5329FA-6793-236B-15E6-38AFD6CDE97D}"/>
              </a:ext>
            </a:extLst>
          </p:cNvPr>
          <p:cNvSpPr/>
          <p:nvPr/>
        </p:nvSpPr>
        <p:spPr bwMode="white">
          <a:xfrm>
            <a:off x="4425910" y="5522943"/>
            <a:ext cx="834848" cy="2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7F65DC-6D35-626A-EF7F-6630E9694E88}"/>
              </a:ext>
            </a:extLst>
          </p:cNvPr>
          <p:cNvSpPr/>
          <p:nvPr/>
        </p:nvSpPr>
        <p:spPr bwMode="white">
          <a:xfrm>
            <a:off x="4846728" y="6283698"/>
            <a:ext cx="807698" cy="3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3B7B6B-FD62-2CC5-CBE1-EFAFB0C74503}"/>
              </a:ext>
            </a:extLst>
          </p:cNvPr>
          <p:cNvSpPr/>
          <p:nvPr/>
        </p:nvSpPr>
        <p:spPr bwMode="white">
          <a:xfrm>
            <a:off x="5844473" y="6283698"/>
            <a:ext cx="332581" cy="30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B6635-6B34-84A2-FF24-E270F0A02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0163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0D275-291F-FE82-92DC-E957AD50E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C7B859-8A41-84D1-1E3A-CD8F95A09F6C}"/>
              </a:ext>
            </a:extLst>
          </p:cNvPr>
          <p:cNvSpPr/>
          <p:nvPr/>
        </p:nvSpPr>
        <p:spPr bwMode="white">
          <a:xfrm>
            <a:off x="2348571" y="2211563"/>
            <a:ext cx="342857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E08D3-AA86-0A28-7B32-5AC1D68AB7AB}"/>
              </a:ext>
            </a:extLst>
          </p:cNvPr>
          <p:cNvSpPr/>
          <p:nvPr/>
        </p:nvSpPr>
        <p:spPr bwMode="white">
          <a:xfrm>
            <a:off x="2348571" y="3918346"/>
            <a:ext cx="342857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57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4C975-0396-A0D9-BCC6-9EBDEB71D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04AB3-B8C4-9F86-3593-BD49100EB309}"/>
              </a:ext>
            </a:extLst>
          </p:cNvPr>
          <p:cNvSpPr/>
          <p:nvPr/>
        </p:nvSpPr>
        <p:spPr bwMode="white">
          <a:xfrm>
            <a:off x="1358095" y="1181885"/>
            <a:ext cx="371428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6F49A-C0AE-3E03-C3F5-DA4DCBBCE3AA}"/>
              </a:ext>
            </a:extLst>
          </p:cNvPr>
          <p:cNvSpPr/>
          <p:nvPr/>
        </p:nvSpPr>
        <p:spPr bwMode="white">
          <a:xfrm>
            <a:off x="1358095" y="4597291"/>
            <a:ext cx="371428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8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C79B3-652D-E5A0-90F9-F34367879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C90623-6AAD-9DFD-9EAA-788409C50A6F}"/>
              </a:ext>
            </a:extLst>
          </p:cNvPr>
          <p:cNvSpPr/>
          <p:nvPr/>
        </p:nvSpPr>
        <p:spPr bwMode="white">
          <a:xfrm>
            <a:off x="5148571" y="3154169"/>
            <a:ext cx="1371428" cy="6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27A395-98F3-EAC7-449D-5084ECA898A7}"/>
              </a:ext>
            </a:extLst>
          </p:cNvPr>
          <p:cNvSpPr/>
          <p:nvPr/>
        </p:nvSpPr>
        <p:spPr bwMode="white">
          <a:xfrm>
            <a:off x="8996190" y="3440043"/>
            <a:ext cx="1790476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EB652-B9A0-F49B-761C-AD4C7ECB0F3C}"/>
              </a:ext>
            </a:extLst>
          </p:cNvPr>
          <p:cNvSpPr/>
          <p:nvPr/>
        </p:nvSpPr>
        <p:spPr bwMode="white">
          <a:xfrm>
            <a:off x="2815238" y="4326252"/>
            <a:ext cx="1028571" cy="78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E54170-2BE5-8A32-EDC0-2241FB41546D}"/>
              </a:ext>
            </a:extLst>
          </p:cNvPr>
          <p:cNvSpPr/>
          <p:nvPr/>
        </p:nvSpPr>
        <p:spPr bwMode="white">
          <a:xfrm>
            <a:off x="3405714" y="5117169"/>
            <a:ext cx="200000" cy="1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1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A67AF-FE6B-4D26-480A-601EF23E6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CA273-8C04-BE21-1DE9-FC19A67BF1EE}"/>
              </a:ext>
            </a:extLst>
          </p:cNvPr>
          <p:cNvSpPr/>
          <p:nvPr/>
        </p:nvSpPr>
        <p:spPr bwMode="white">
          <a:xfrm>
            <a:off x="4843809" y="2200638"/>
            <a:ext cx="1171428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AF7F9-2B25-70AA-34C9-4B3E43A9361A}"/>
              </a:ext>
            </a:extLst>
          </p:cNvPr>
          <p:cNvSpPr/>
          <p:nvPr/>
        </p:nvSpPr>
        <p:spPr bwMode="white">
          <a:xfrm>
            <a:off x="7348571" y="2200638"/>
            <a:ext cx="485714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99AA6-57DA-B9DD-8349-3C524E91D30D}"/>
              </a:ext>
            </a:extLst>
          </p:cNvPr>
          <p:cNvSpPr/>
          <p:nvPr/>
        </p:nvSpPr>
        <p:spPr bwMode="white">
          <a:xfrm>
            <a:off x="1939047" y="5248422"/>
            <a:ext cx="600000" cy="6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5701F-205A-05B0-7706-B8777BCBBF21}"/>
              </a:ext>
            </a:extLst>
          </p:cNvPr>
          <p:cNvSpPr/>
          <p:nvPr/>
        </p:nvSpPr>
        <p:spPr bwMode="white">
          <a:xfrm>
            <a:off x="3739047" y="5248422"/>
            <a:ext cx="1323809" cy="6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1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2D405-9F60-7C3A-A130-473AB6DC2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820A8-75A6-D2C1-7CF2-C0610634E449}"/>
              </a:ext>
            </a:extLst>
          </p:cNvPr>
          <p:cNvSpPr/>
          <p:nvPr/>
        </p:nvSpPr>
        <p:spPr bwMode="white">
          <a:xfrm>
            <a:off x="2423592" y="2873669"/>
            <a:ext cx="3255399" cy="8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3AF2AB-BF1B-F285-FF0F-5A05C65983D6}"/>
              </a:ext>
            </a:extLst>
          </p:cNvPr>
          <p:cNvSpPr/>
          <p:nvPr/>
        </p:nvSpPr>
        <p:spPr bwMode="white">
          <a:xfrm>
            <a:off x="6637426" y="2924944"/>
            <a:ext cx="2698934" cy="84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805115-F7E7-221A-675B-4F87AAA94E38}"/>
              </a:ext>
            </a:extLst>
          </p:cNvPr>
          <p:cNvSpPr/>
          <p:nvPr/>
        </p:nvSpPr>
        <p:spPr bwMode="white">
          <a:xfrm>
            <a:off x="5490675" y="3080411"/>
            <a:ext cx="914678" cy="8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3C6E5A-BFEE-70E3-5BBE-DC6D8CB9AF03}"/>
              </a:ext>
            </a:extLst>
          </p:cNvPr>
          <p:cNvSpPr/>
          <p:nvPr/>
        </p:nvSpPr>
        <p:spPr bwMode="white">
          <a:xfrm>
            <a:off x="2567608" y="5744010"/>
            <a:ext cx="6552728" cy="7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BAE085-F271-A2A0-7ADC-DEF5E03A88E3}"/>
              </a:ext>
            </a:extLst>
          </p:cNvPr>
          <p:cNvSpPr/>
          <p:nvPr/>
        </p:nvSpPr>
        <p:spPr bwMode="white">
          <a:xfrm>
            <a:off x="8943138" y="5834803"/>
            <a:ext cx="1156799" cy="84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43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3447B-83ED-A8B1-492E-58562D1F6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F09A2-5B55-83F6-D0A5-64DA74686017}"/>
              </a:ext>
            </a:extLst>
          </p:cNvPr>
          <p:cNvSpPr/>
          <p:nvPr/>
        </p:nvSpPr>
        <p:spPr bwMode="white">
          <a:xfrm>
            <a:off x="1967619" y="2936693"/>
            <a:ext cx="1714285" cy="600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3AB8A0-13EB-4E19-8C08-465502807546}"/>
              </a:ext>
            </a:extLst>
          </p:cNvPr>
          <p:cNvSpPr/>
          <p:nvPr/>
        </p:nvSpPr>
        <p:spPr bwMode="white">
          <a:xfrm>
            <a:off x="4996190" y="3108365"/>
            <a:ext cx="133333" cy="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E7BE1-D033-9F2A-C27C-C2FC3D60CD3F}"/>
              </a:ext>
            </a:extLst>
          </p:cNvPr>
          <p:cNvSpPr/>
          <p:nvPr/>
        </p:nvSpPr>
        <p:spPr bwMode="white">
          <a:xfrm>
            <a:off x="4910476" y="3222813"/>
            <a:ext cx="438095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52432-3CE0-843F-1F35-4CACCC620FE3}"/>
              </a:ext>
            </a:extLst>
          </p:cNvPr>
          <p:cNvSpPr/>
          <p:nvPr/>
        </p:nvSpPr>
        <p:spPr bwMode="white">
          <a:xfrm>
            <a:off x="1847528" y="4797152"/>
            <a:ext cx="4464496" cy="8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48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2023-08-06T03:45:56Z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