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40" autoAdjust="0"/>
    <p:restoredTop sz="94660"/>
  </p:normalViewPr>
  <p:slideViewPr>
    <p:cSldViewPr showGuides="1">
      <p:cViewPr varScale="1">
        <p:scale>
          <a:sx n="64" d="100"/>
          <a:sy n="64" d="100"/>
        </p:scale>
        <p:origin x="30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81AB326-B89C-AC4B-2DE8-D01A9D12D4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5" y="2986143"/>
            <a:ext cx="11276190" cy="8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9A37D3-C150-EFB3-0AF0-363AFFCCFC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4D2666-4B31-FFE5-EE89-7DD6B44627A5}"/>
              </a:ext>
            </a:extLst>
          </p:cNvPr>
          <p:cNvSpPr/>
          <p:nvPr/>
        </p:nvSpPr>
        <p:spPr bwMode="white">
          <a:xfrm>
            <a:off x="1977143" y="1811806"/>
            <a:ext cx="6247620" cy="89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BCD82C-D721-2FEF-C332-AB52D9762FCD}"/>
              </a:ext>
            </a:extLst>
          </p:cNvPr>
          <p:cNvSpPr/>
          <p:nvPr/>
        </p:nvSpPr>
        <p:spPr bwMode="white">
          <a:xfrm>
            <a:off x="5158095" y="2298581"/>
            <a:ext cx="1295238" cy="61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4C48110-5C38-D9EA-94F0-6AB054E3CCD8}"/>
              </a:ext>
            </a:extLst>
          </p:cNvPr>
          <p:cNvSpPr/>
          <p:nvPr/>
        </p:nvSpPr>
        <p:spPr bwMode="white">
          <a:xfrm>
            <a:off x="2279576" y="3123514"/>
            <a:ext cx="6048671" cy="80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19F261E-DFC6-9218-9107-F30AE12D1DF8}"/>
              </a:ext>
            </a:extLst>
          </p:cNvPr>
          <p:cNvSpPr/>
          <p:nvPr/>
        </p:nvSpPr>
        <p:spPr bwMode="white">
          <a:xfrm>
            <a:off x="4367619" y="3205239"/>
            <a:ext cx="1361904" cy="88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CF61BA1-AD56-A7B3-DAC4-373D5EE86162}"/>
              </a:ext>
            </a:extLst>
          </p:cNvPr>
          <p:cNvSpPr/>
          <p:nvPr/>
        </p:nvSpPr>
        <p:spPr bwMode="white">
          <a:xfrm>
            <a:off x="1977142" y="4379120"/>
            <a:ext cx="1790476" cy="61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43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9716F-3E46-1547-7FF7-F5402609C9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1DD3B6-53AD-C0B0-CE96-C093B0EB3366}"/>
              </a:ext>
            </a:extLst>
          </p:cNvPr>
          <p:cNvSpPr/>
          <p:nvPr/>
        </p:nvSpPr>
        <p:spPr bwMode="white">
          <a:xfrm>
            <a:off x="2423592" y="1844824"/>
            <a:ext cx="3563073" cy="89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0270B0-4B7D-E875-85F9-8E5D136D0B04}"/>
              </a:ext>
            </a:extLst>
          </p:cNvPr>
          <p:cNvSpPr/>
          <p:nvPr/>
        </p:nvSpPr>
        <p:spPr bwMode="white">
          <a:xfrm>
            <a:off x="5986666" y="2030450"/>
            <a:ext cx="1371428" cy="89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B483E8-E2F3-3345-DFD3-75E634C45327}"/>
              </a:ext>
            </a:extLst>
          </p:cNvPr>
          <p:cNvSpPr/>
          <p:nvPr/>
        </p:nvSpPr>
        <p:spPr bwMode="white">
          <a:xfrm>
            <a:off x="2053332" y="3036713"/>
            <a:ext cx="1954435" cy="8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4521979-FDCF-D9EB-7E49-3DF31FD9C678}"/>
              </a:ext>
            </a:extLst>
          </p:cNvPr>
          <p:cNvSpPr/>
          <p:nvPr/>
        </p:nvSpPr>
        <p:spPr bwMode="white">
          <a:xfrm>
            <a:off x="2024761" y="4221088"/>
            <a:ext cx="5511399" cy="85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CAB4FDE-55B7-027A-1E09-FF39B04FB2C3}"/>
              </a:ext>
            </a:extLst>
          </p:cNvPr>
          <p:cNvSpPr/>
          <p:nvPr/>
        </p:nvSpPr>
        <p:spPr bwMode="white">
          <a:xfrm>
            <a:off x="3539047" y="4395276"/>
            <a:ext cx="1304761" cy="89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936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2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3A6897-B33D-1908-B52D-D89FADCF18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3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3FF7EB-909F-25C1-680C-E0497294A7CD}"/>
              </a:ext>
            </a:extLst>
          </p:cNvPr>
          <p:cNvSpPr/>
          <p:nvPr/>
        </p:nvSpPr>
        <p:spPr bwMode="white">
          <a:xfrm>
            <a:off x="8914928" y="1971601"/>
            <a:ext cx="327469" cy="36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8252D9-45F8-BFFA-9FBE-EFBD66556928}"/>
              </a:ext>
            </a:extLst>
          </p:cNvPr>
          <p:cNvSpPr/>
          <p:nvPr/>
        </p:nvSpPr>
        <p:spPr bwMode="white">
          <a:xfrm>
            <a:off x="3094154" y="3389069"/>
            <a:ext cx="294722" cy="34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303C5F-1E68-7D71-D3F1-E85318986767}"/>
              </a:ext>
            </a:extLst>
          </p:cNvPr>
          <p:cNvSpPr/>
          <p:nvPr/>
        </p:nvSpPr>
        <p:spPr bwMode="white">
          <a:xfrm>
            <a:off x="3061408" y="4798344"/>
            <a:ext cx="270162" cy="34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7DA0C0-7641-944A-712F-C0A70E0224A7}"/>
              </a:ext>
            </a:extLst>
          </p:cNvPr>
          <p:cNvSpPr/>
          <p:nvPr/>
        </p:nvSpPr>
        <p:spPr bwMode="white">
          <a:xfrm>
            <a:off x="5476496" y="6199425"/>
            <a:ext cx="376590" cy="34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67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858CCD-5993-7AE7-86DB-3B706F8402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0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B701DC-2534-274D-B05B-00F5C7D42439}"/>
              </a:ext>
            </a:extLst>
          </p:cNvPr>
          <p:cNvSpPr/>
          <p:nvPr/>
        </p:nvSpPr>
        <p:spPr bwMode="white">
          <a:xfrm>
            <a:off x="5188596" y="1014666"/>
            <a:ext cx="341114" cy="35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36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9C632-02A0-49B1-C6C2-F7C1A1C72A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6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9E8DC7-57D0-76D2-A2FF-238FEEBA74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69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EF63FE-FC63-12B5-8A55-FD4CA6143A15}"/>
              </a:ext>
            </a:extLst>
          </p:cNvPr>
          <p:cNvSpPr/>
          <p:nvPr/>
        </p:nvSpPr>
        <p:spPr bwMode="white">
          <a:xfrm>
            <a:off x="2465826" y="3216155"/>
            <a:ext cx="373438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92498F-FC42-671C-0AE6-838FABAF96C0}"/>
              </a:ext>
            </a:extLst>
          </p:cNvPr>
          <p:cNvSpPr/>
          <p:nvPr/>
        </p:nvSpPr>
        <p:spPr bwMode="white">
          <a:xfrm>
            <a:off x="5649391" y="3216155"/>
            <a:ext cx="289415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D51C99-BF4A-F03E-A58A-744A15F1098B}"/>
              </a:ext>
            </a:extLst>
          </p:cNvPr>
          <p:cNvSpPr/>
          <p:nvPr/>
        </p:nvSpPr>
        <p:spPr bwMode="white">
          <a:xfrm>
            <a:off x="8720924" y="3216155"/>
            <a:ext cx="429454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B2958A-D2EA-18FD-06D3-5E56ED5030F8}"/>
              </a:ext>
            </a:extLst>
          </p:cNvPr>
          <p:cNvSpPr/>
          <p:nvPr/>
        </p:nvSpPr>
        <p:spPr bwMode="white">
          <a:xfrm>
            <a:off x="2456490" y="6012000"/>
            <a:ext cx="364102" cy="402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CDA5A1-D250-22B6-8A16-C86CB4346F9D}"/>
              </a:ext>
            </a:extLst>
          </p:cNvPr>
          <p:cNvSpPr/>
          <p:nvPr/>
        </p:nvSpPr>
        <p:spPr bwMode="white">
          <a:xfrm>
            <a:off x="5630719" y="6021350"/>
            <a:ext cx="308086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BF4A63-5DA6-0E54-E127-CDDF0D7869CC}"/>
              </a:ext>
            </a:extLst>
          </p:cNvPr>
          <p:cNvSpPr/>
          <p:nvPr/>
        </p:nvSpPr>
        <p:spPr bwMode="white">
          <a:xfrm>
            <a:off x="8776940" y="6021350"/>
            <a:ext cx="336094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51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580FCD-7068-C3C0-2A29-81DBDC1492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7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227594-3423-59C1-E0BC-61DF49E6B8F4}"/>
              </a:ext>
            </a:extLst>
          </p:cNvPr>
          <p:cNvSpPr/>
          <p:nvPr/>
        </p:nvSpPr>
        <p:spPr bwMode="white">
          <a:xfrm>
            <a:off x="2303279" y="2140968"/>
            <a:ext cx="367546" cy="40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412120-EF2D-85B8-B767-A54DFF624071}"/>
              </a:ext>
            </a:extLst>
          </p:cNvPr>
          <p:cNvSpPr/>
          <p:nvPr/>
        </p:nvSpPr>
        <p:spPr bwMode="white">
          <a:xfrm>
            <a:off x="2265582" y="3724733"/>
            <a:ext cx="433516" cy="39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50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23FCCF-ADDA-C7FB-F7C2-8E1D01ED72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503353-DC42-9612-3019-63E5CB43745B}"/>
              </a:ext>
            </a:extLst>
          </p:cNvPr>
          <p:cNvSpPr/>
          <p:nvPr/>
        </p:nvSpPr>
        <p:spPr bwMode="white">
          <a:xfrm>
            <a:off x="1320000" y="1124487"/>
            <a:ext cx="438095" cy="39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D84F9C-F371-42A2-53A2-BEB487260B5C}"/>
              </a:ext>
            </a:extLst>
          </p:cNvPr>
          <p:cNvSpPr/>
          <p:nvPr/>
        </p:nvSpPr>
        <p:spPr bwMode="white">
          <a:xfrm>
            <a:off x="1358095" y="3507102"/>
            <a:ext cx="371428" cy="4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54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BB2522-6CA8-805F-5CC4-D4AE5B9891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5127DA-E18B-8F20-6D4D-C5FB1EBA7674}"/>
              </a:ext>
            </a:extLst>
          </p:cNvPr>
          <p:cNvSpPr/>
          <p:nvPr/>
        </p:nvSpPr>
        <p:spPr bwMode="white">
          <a:xfrm>
            <a:off x="1320000" y="1115141"/>
            <a:ext cx="438095" cy="39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58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6ABC4-1C24-F311-C21E-11C7CACD7B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55EDA3-8A50-BA7F-1CAB-E5BAE6C4A960}"/>
              </a:ext>
            </a:extLst>
          </p:cNvPr>
          <p:cNvSpPr/>
          <p:nvPr/>
        </p:nvSpPr>
        <p:spPr bwMode="white">
          <a:xfrm>
            <a:off x="2999656" y="1988840"/>
            <a:ext cx="4392487" cy="106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21868E-4B70-9CE7-535E-698D11B17101}"/>
              </a:ext>
            </a:extLst>
          </p:cNvPr>
          <p:cNvSpPr/>
          <p:nvPr/>
        </p:nvSpPr>
        <p:spPr bwMode="white">
          <a:xfrm>
            <a:off x="4148571" y="3061241"/>
            <a:ext cx="304761" cy="10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784207-7106-D6A6-D25D-B4090A87B967}"/>
              </a:ext>
            </a:extLst>
          </p:cNvPr>
          <p:cNvSpPr/>
          <p:nvPr/>
        </p:nvSpPr>
        <p:spPr bwMode="white">
          <a:xfrm>
            <a:off x="5139047" y="3061241"/>
            <a:ext cx="304761" cy="10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70AE8F5-68A3-88A3-3A30-5CA11A2BCD1B}"/>
              </a:ext>
            </a:extLst>
          </p:cNvPr>
          <p:cNvSpPr/>
          <p:nvPr/>
        </p:nvSpPr>
        <p:spPr bwMode="white">
          <a:xfrm>
            <a:off x="4481904" y="5016924"/>
            <a:ext cx="1647619" cy="61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41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7652A-4A59-C449-56BF-7C45BD8851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0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76A1A4-778F-D527-B338-CEA03019BBB4}"/>
              </a:ext>
            </a:extLst>
          </p:cNvPr>
          <p:cNvSpPr/>
          <p:nvPr/>
        </p:nvSpPr>
        <p:spPr bwMode="white">
          <a:xfrm>
            <a:off x="3234285" y="1238758"/>
            <a:ext cx="857142" cy="32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DC6BD6-814E-35AF-F910-EFF292B54422}"/>
              </a:ext>
            </a:extLst>
          </p:cNvPr>
          <p:cNvSpPr/>
          <p:nvPr/>
        </p:nvSpPr>
        <p:spPr bwMode="white">
          <a:xfrm>
            <a:off x="4596190" y="2818273"/>
            <a:ext cx="2190476" cy="973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FB12A6-DF23-4D43-3923-4D2E68D808DA}"/>
              </a:ext>
            </a:extLst>
          </p:cNvPr>
          <p:cNvSpPr/>
          <p:nvPr/>
        </p:nvSpPr>
        <p:spPr bwMode="white">
          <a:xfrm>
            <a:off x="3863752" y="4039727"/>
            <a:ext cx="3096343" cy="781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C38CB44-A099-C2A5-F802-DB80D45E3253}"/>
              </a:ext>
            </a:extLst>
          </p:cNvPr>
          <p:cNvSpPr/>
          <p:nvPr/>
        </p:nvSpPr>
        <p:spPr bwMode="white">
          <a:xfrm>
            <a:off x="4758095" y="4830477"/>
            <a:ext cx="219047" cy="10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62513F7-C35F-3DC4-A025-E6D5CE7D51C2}"/>
              </a:ext>
            </a:extLst>
          </p:cNvPr>
          <p:cNvSpPr/>
          <p:nvPr/>
        </p:nvSpPr>
        <p:spPr bwMode="white">
          <a:xfrm>
            <a:off x="6167619" y="4830477"/>
            <a:ext cx="304761" cy="1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51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4A634A-7A62-4B5A-E886-197E97E98B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75876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2023-08-06T12:01:57Z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