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D8D917-7206-0562-B1F2-7CADCF528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095" y="2571857"/>
            <a:ext cx="6923809" cy="1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CEDBA-4F41-31D7-7C97-2F4E29655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ACE28-A194-33CE-5C61-253EAA6ABA03}"/>
              </a:ext>
            </a:extLst>
          </p:cNvPr>
          <p:cNvSpPr/>
          <p:nvPr/>
        </p:nvSpPr>
        <p:spPr bwMode="white">
          <a:xfrm>
            <a:off x="4834285" y="2873728"/>
            <a:ext cx="866666" cy="47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CEA199-9F44-ECDD-6462-EE7A8F3378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1080040" y="3501008"/>
            <a:ext cx="7680256" cy="30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544D1-104F-521B-7902-E4FA04B3928B}"/>
              </a:ext>
            </a:extLst>
          </p:cNvPr>
          <p:cNvSpPr/>
          <p:nvPr/>
        </p:nvSpPr>
        <p:spPr bwMode="white">
          <a:xfrm>
            <a:off x="6356230" y="3567772"/>
            <a:ext cx="504761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E6FBD-A6A6-0ADE-FA4D-164BD038C006}"/>
              </a:ext>
            </a:extLst>
          </p:cNvPr>
          <p:cNvSpPr/>
          <p:nvPr/>
        </p:nvSpPr>
        <p:spPr bwMode="white">
          <a:xfrm>
            <a:off x="6737182" y="4349874"/>
            <a:ext cx="866666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3D3173-EB21-9889-8D06-FD28DF3AAD49}"/>
              </a:ext>
            </a:extLst>
          </p:cNvPr>
          <p:cNvSpPr/>
          <p:nvPr/>
        </p:nvSpPr>
        <p:spPr bwMode="white">
          <a:xfrm>
            <a:off x="5841944" y="4826766"/>
            <a:ext cx="914285" cy="46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B832A-1F97-5078-48DC-ED6E56FEF5FB}"/>
              </a:ext>
            </a:extLst>
          </p:cNvPr>
          <p:cNvSpPr/>
          <p:nvPr/>
        </p:nvSpPr>
        <p:spPr bwMode="white">
          <a:xfrm>
            <a:off x="4860992" y="5456263"/>
            <a:ext cx="323809" cy="3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6B4318-4487-B4A6-728C-F94159C8C10E}"/>
              </a:ext>
            </a:extLst>
          </p:cNvPr>
          <p:cNvSpPr/>
          <p:nvPr/>
        </p:nvSpPr>
        <p:spPr bwMode="white">
          <a:xfrm>
            <a:off x="5794325" y="5599330"/>
            <a:ext cx="647619" cy="18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FCB3D8-6A61-9A00-E503-24A66E29888F}"/>
              </a:ext>
            </a:extLst>
          </p:cNvPr>
          <p:cNvSpPr/>
          <p:nvPr/>
        </p:nvSpPr>
        <p:spPr bwMode="white">
          <a:xfrm>
            <a:off x="7041944" y="5480978"/>
            <a:ext cx="1085713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FD8A14-985E-77F3-99BE-83041A777C39}"/>
              </a:ext>
            </a:extLst>
          </p:cNvPr>
          <p:cNvSpPr/>
          <p:nvPr/>
        </p:nvSpPr>
        <p:spPr bwMode="white">
          <a:xfrm>
            <a:off x="4080040" y="6228827"/>
            <a:ext cx="400000" cy="1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223802-0794-D597-AE33-782298D0CC21}"/>
              </a:ext>
            </a:extLst>
          </p:cNvPr>
          <p:cNvSpPr/>
          <p:nvPr/>
        </p:nvSpPr>
        <p:spPr bwMode="white">
          <a:xfrm>
            <a:off x="5089563" y="6228827"/>
            <a:ext cx="209523" cy="1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0DDBD9-5C5A-03D4-BD96-DAF309064139}"/>
              </a:ext>
            </a:extLst>
          </p:cNvPr>
          <p:cNvSpPr/>
          <p:nvPr/>
        </p:nvSpPr>
        <p:spPr bwMode="white">
          <a:xfrm>
            <a:off x="5908611" y="6076222"/>
            <a:ext cx="838095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41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F3BCF-B2D4-AD5E-DA02-0E8D684C29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E400C-56A8-F1C6-B275-3A80D1B84752}"/>
              </a:ext>
            </a:extLst>
          </p:cNvPr>
          <p:cNvSpPr/>
          <p:nvPr/>
        </p:nvSpPr>
        <p:spPr bwMode="white">
          <a:xfrm>
            <a:off x="1472380" y="1496367"/>
            <a:ext cx="219047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3D9FD5-8485-82BF-096F-0F4895313B41}"/>
              </a:ext>
            </a:extLst>
          </p:cNvPr>
          <p:cNvSpPr/>
          <p:nvPr/>
        </p:nvSpPr>
        <p:spPr bwMode="white">
          <a:xfrm>
            <a:off x="1472380" y="1934928"/>
            <a:ext cx="238095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A4E426-B7A4-5AE7-1AE3-F81D1E64D124}"/>
              </a:ext>
            </a:extLst>
          </p:cNvPr>
          <p:cNvSpPr/>
          <p:nvPr/>
        </p:nvSpPr>
        <p:spPr bwMode="white">
          <a:xfrm>
            <a:off x="1453333" y="2383024"/>
            <a:ext cx="257142" cy="2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91450-5770-86BD-EE7A-D18D1927A44F}"/>
              </a:ext>
            </a:extLst>
          </p:cNvPr>
          <p:cNvSpPr/>
          <p:nvPr/>
        </p:nvSpPr>
        <p:spPr bwMode="white">
          <a:xfrm>
            <a:off x="1481904" y="2821585"/>
            <a:ext cx="200000" cy="2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10E4DC-854E-536D-09D2-D79E0C95BB89}"/>
              </a:ext>
            </a:extLst>
          </p:cNvPr>
          <p:cNvSpPr/>
          <p:nvPr/>
        </p:nvSpPr>
        <p:spPr bwMode="white">
          <a:xfrm>
            <a:off x="1462857" y="3260147"/>
            <a:ext cx="238095" cy="22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0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58D3F-A441-2FB4-B998-F41A4F3BC1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20A30-6645-FB44-80E0-26581668E391}"/>
              </a:ext>
            </a:extLst>
          </p:cNvPr>
          <p:cNvSpPr/>
          <p:nvPr/>
        </p:nvSpPr>
        <p:spPr bwMode="white">
          <a:xfrm>
            <a:off x="1739047" y="1973992"/>
            <a:ext cx="809523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6C5659-3E22-FB10-4B68-4FC174EFAB69}"/>
              </a:ext>
            </a:extLst>
          </p:cNvPr>
          <p:cNvSpPr/>
          <p:nvPr/>
        </p:nvSpPr>
        <p:spPr bwMode="white">
          <a:xfrm>
            <a:off x="2999656" y="1973992"/>
            <a:ext cx="415581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46B63-3205-1373-B62A-317A8D06A6AE}"/>
              </a:ext>
            </a:extLst>
          </p:cNvPr>
          <p:cNvSpPr/>
          <p:nvPr/>
        </p:nvSpPr>
        <p:spPr bwMode="white">
          <a:xfrm>
            <a:off x="1739047" y="3042784"/>
            <a:ext cx="809523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9510D3-1212-92DB-CFC8-7567473EA213}"/>
              </a:ext>
            </a:extLst>
          </p:cNvPr>
          <p:cNvSpPr/>
          <p:nvPr/>
        </p:nvSpPr>
        <p:spPr bwMode="white">
          <a:xfrm>
            <a:off x="3158095" y="3042784"/>
            <a:ext cx="866666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B7E2C-5E18-E919-7FB6-4D6A6E27A1AC}"/>
              </a:ext>
            </a:extLst>
          </p:cNvPr>
          <p:cNvSpPr/>
          <p:nvPr/>
        </p:nvSpPr>
        <p:spPr bwMode="white">
          <a:xfrm>
            <a:off x="1739047" y="4111576"/>
            <a:ext cx="590476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172903-45BA-5291-245F-C44E2B7C4176}"/>
              </a:ext>
            </a:extLst>
          </p:cNvPr>
          <p:cNvSpPr/>
          <p:nvPr/>
        </p:nvSpPr>
        <p:spPr bwMode="white">
          <a:xfrm>
            <a:off x="2910476" y="4111576"/>
            <a:ext cx="580952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861045-D6F9-7B77-E21D-52AB4DF555DA}"/>
              </a:ext>
            </a:extLst>
          </p:cNvPr>
          <p:cNvSpPr/>
          <p:nvPr/>
        </p:nvSpPr>
        <p:spPr bwMode="white">
          <a:xfrm>
            <a:off x="4386666" y="4111576"/>
            <a:ext cx="552380" cy="4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50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D668B-7BFC-722F-8826-3822703799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7866F-587A-B9B2-2A1C-48B4C0FEC326}"/>
              </a:ext>
            </a:extLst>
          </p:cNvPr>
          <p:cNvSpPr/>
          <p:nvPr/>
        </p:nvSpPr>
        <p:spPr bwMode="white">
          <a:xfrm>
            <a:off x="1348571" y="1506912"/>
            <a:ext cx="4028571" cy="47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77AED6-8E03-9259-8BF5-06C188F7C3EF}"/>
              </a:ext>
            </a:extLst>
          </p:cNvPr>
          <p:cNvSpPr/>
          <p:nvPr/>
        </p:nvSpPr>
        <p:spPr bwMode="white">
          <a:xfrm>
            <a:off x="1348571" y="2576738"/>
            <a:ext cx="3428571" cy="47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0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66D09-9F56-2ACC-64AB-A3D4E71F3A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D0E66-454F-FD32-5A13-CB396CAADAE8}"/>
              </a:ext>
            </a:extLst>
          </p:cNvPr>
          <p:cNvSpPr/>
          <p:nvPr/>
        </p:nvSpPr>
        <p:spPr bwMode="white">
          <a:xfrm>
            <a:off x="6967619" y="2345317"/>
            <a:ext cx="228571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98C49F-D489-FB0E-DA45-672EFAFFB4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27953"/>
          <a:stretch/>
        </p:blipFill>
        <p:spPr>
          <a:xfrm>
            <a:off x="7584768" y="1061881"/>
            <a:ext cx="4343880" cy="3159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F01AA5B-D4B7-381D-EDA8-8CB886F1FF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 b="48261"/>
          <a:stretch/>
        </p:blipFill>
        <p:spPr>
          <a:xfrm>
            <a:off x="1152048" y="2780928"/>
            <a:ext cx="6312104" cy="226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94A1B-54F3-E8F2-72E0-605B518F55B4}"/>
              </a:ext>
            </a:extLst>
          </p:cNvPr>
          <p:cNvSpPr/>
          <p:nvPr/>
        </p:nvSpPr>
        <p:spPr bwMode="white">
          <a:xfrm>
            <a:off x="2418714" y="3286148"/>
            <a:ext cx="238095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0E5EB2-F356-78B0-91E5-BC2CCF747E7C}"/>
              </a:ext>
            </a:extLst>
          </p:cNvPr>
          <p:cNvSpPr/>
          <p:nvPr/>
        </p:nvSpPr>
        <p:spPr bwMode="white">
          <a:xfrm>
            <a:off x="2399667" y="4172667"/>
            <a:ext cx="257142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86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9A276-C743-2B7D-C921-EF592167E4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64" r="41555"/>
          <a:stretch/>
        </p:blipFill>
        <p:spPr>
          <a:xfrm>
            <a:off x="720000" y="908720"/>
            <a:ext cx="6312104" cy="2215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008ACC-4E4C-FE1B-3485-75A6D95F8FB5}"/>
              </a:ext>
            </a:extLst>
          </p:cNvPr>
          <p:cNvSpPr/>
          <p:nvPr/>
        </p:nvSpPr>
        <p:spPr bwMode="white">
          <a:xfrm>
            <a:off x="1977142" y="1008477"/>
            <a:ext cx="200000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AE9D61-40D8-E958-13DD-7DA809838888}"/>
              </a:ext>
            </a:extLst>
          </p:cNvPr>
          <p:cNvSpPr/>
          <p:nvPr/>
        </p:nvSpPr>
        <p:spPr bwMode="white">
          <a:xfrm>
            <a:off x="1986666" y="1894996"/>
            <a:ext cx="219047" cy="2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7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0CD8F-CFC3-EE6C-6B86-99A7929FB9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E9704-A03A-A474-1817-03970E33D110}"/>
              </a:ext>
            </a:extLst>
          </p:cNvPr>
          <p:cNvSpPr/>
          <p:nvPr/>
        </p:nvSpPr>
        <p:spPr bwMode="white">
          <a:xfrm>
            <a:off x="1758095" y="3458488"/>
            <a:ext cx="209523" cy="2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7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E18A9-B1A8-569D-CB6C-69A53C7F3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73425-16D0-9E30-B273-31AD2188AFF6}"/>
              </a:ext>
            </a:extLst>
          </p:cNvPr>
          <p:cNvSpPr/>
          <p:nvPr/>
        </p:nvSpPr>
        <p:spPr bwMode="white">
          <a:xfrm>
            <a:off x="1034285" y="1067383"/>
            <a:ext cx="228571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BFCB6C-2FB6-9588-326A-605E9F7F5D87}"/>
              </a:ext>
            </a:extLst>
          </p:cNvPr>
          <p:cNvSpPr/>
          <p:nvPr/>
        </p:nvSpPr>
        <p:spPr bwMode="white">
          <a:xfrm>
            <a:off x="1015238" y="2030751"/>
            <a:ext cx="266666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C6E05-1136-8828-7C44-E74C0A2F6D42}"/>
              </a:ext>
            </a:extLst>
          </p:cNvPr>
          <p:cNvSpPr/>
          <p:nvPr/>
        </p:nvSpPr>
        <p:spPr bwMode="white">
          <a:xfrm>
            <a:off x="1043809" y="2994120"/>
            <a:ext cx="219047" cy="2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2C0DD7-79F4-EB57-CA10-4E322B21CA57}"/>
              </a:ext>
            </a:extLst>
          </p:cNvPr>
          <p:cNvSpPr/>
          <p:nvPr/>
        </p:nvSpPr>
        <p:spPr bwMode="white">
          <a:xfrm>
            <a:off x="1034285" y="3947951"/>
            <a:ext cx="228571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3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0911A-B0F8-D7A6-A5CB-48A4A8E44B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21778-5A60-4B49-4BB3-6C9C242A4107}"/>
              </a:ext>
            </a:extLst>
          </p:cNvPr>
          <p:cNvSpPr/>
          <p:nvPr/>
        </p:nvSpPr>
        <p:spPr bwMode="white">
          <a:xfrm>
            <a:off x="1920000" y="3041973"/>
            <a:ext cx="9514285" cy="4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7A230-BC9B-2744-AFCB-A44AAB03A6D0}"/>
              </a:ext>
            </a:extLst>
          </p:cNvPr>
          <p:cNvSpPr/>
          <p:nvPr/>
        </p:nvSpPr>
        <p:spPr bwMode="white">
          <a:xfrm>
            <a:off x="1405714" y="3700167"/>
            <a:ext cx="10152381" cy="47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F741A-23C0-608C-9699-7CE1E980E722}"/>
              </a:ext>
            </a:extLst>
          </p:cNvPr>
          <p:cNvSpPr/>
          <p:nvPr/>
        </p:nvSpPr>
        <p:spPr bwMode="white">
          <a:xfrm>
            <a:off x="1405714" y="4358361"/>
            <a:ext cx="9942857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0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E3954-932B-4D3C-A72C-6947BE92D4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720000" y="972000"/>
            <a:ext cx="9048408" cy="34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F41A67-7650-CF93-8052-215691A704A8}"/>
              </a:ext>
            </a:extLst>
          </p:cNvPr>
          <p:cNvSpPr/>
          <p:nvPr/>
        </p:nvSpPr>
        <p:spPr bwMode="white">
          <a:xfrm>
            <a:off x="1481904" y="2203144"/>
            <a:ext cx="209523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40E34-2152-4DA5-2CB7-E7E59C02ED95}"/>
              </a:ext>
            </a:extLst>
          </p:cNvPr>
          <p:cNvSpPr/>
          <p:nvPr/>
        </p:nvSpPr>
        <p:spPr bwMode="white">
          <a:xfrm>
            <a:off x="1472380" y="2661244"/>
            <a:ext cx="228571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58F82A-7759-9212-031D-35AEEA8A393A}"/>
              </a:ext>
            </a:extLst>
          </p:cNvPr>
          <p:cNvSpPr/>
          <p:nvPr/>
        </p:nvSpPr>
        <p:spPr bwMode="white">
          <a:xfrm>
            <a:off x="1481904" y="3128888"/>
            <a:ext cx="209523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017C4-6EEB-C723-F47C-0EB32955C1FF}"/>
              </a:ext>
            </a:extLst>
          </p:cNvPr>
          <p:cNvSpPr/>
          <p:nvPr/>
        </p:nvSpPr>
        <p:spPr bwMode="white">
          <a:xfrm>
            <a:off x="1453333" y="3596533"/>
            <a:ext cx="266666" cy="20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EDD040-3B30-0A34-1789-9055BDAE94C2}"/>
              </a:ext>
            </a:extLst>
          </p:cNvPr>
          <p:cNvSpPr/>
          <p:nvPr/>
        </p:nvSpPr>
        <p:spPr bwMode="white">
          <a:xfrm>
            <a:off x="1472380" y="4054633"/>
            <a:ext cx="228571" cy="2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36E49-E195-6B68-59C4-953E083C3C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6F8170-061B-7184-9C85-B5DC58494FA6}"/>
              </a:ext>
            </a:extLst>
          </p:cNvPr>
          <p:cNvSpPr/>
          <p:nvPr/>
        </p:nvSpPr>
        <p:spPr bwMode="white">
          <a:xfrm>
            <a:off x="1748571" y="3068838"/>
            <a:ext cx="209523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1E401C-F1CF-EFC6-1EBF-E7994B16BDE2}"/>
              </a:ext>
            </a:extLst>
          </p:cNvPr>
          <p:cNvSpPr/>
          <p:nvPr/>
        </p:nvSpPr>
        <p:spPr bwMode="white">
          <a:xfrm>
            <a:off x="3767619" y="3068838"/>
            <a:ext cx="15238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4D715F-8375-7D55-B227-3ABC7615F0E8}"/>
              </a:ext>
            </a:extLst>
          </p:cNvPr>
          <p:cNvSpPr/>
          <p:nvPr/>
        </p:nvSpPr>
        <p:spPr bwMode="white">
          <a:xfrm>
            <a:off x="5748571" y="3068838"/>
            <a:ext cx="20000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7EC84D-F8EC-FED1-DCFC-DB7F1799B2A6}"/>
              </a:ext>
            </a:extLst>
          </p:cNvPr>
          <p:cNvSpPr/>
          <p:nvPr/>
        </p:nvSpPr>
        <p:spPr bwMode="white">
          <a:xfrm>
            <a:off x="7739047" y="3059307"/>
            <a:ext cx="200000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59BC15-D049-9FBC-3C68-DD574904640A}"/>
              </a:ext>
            </a:extLst>
          </p:cNvPr>
          <p:cNvSpPr/>
          <p:nvPr/>
        </p:nvSpPr>
        <p:spPr bwMode="white">
          <a:xfrm>
            <a:off x="9739047" y="3068838"/>
            <a:ext cx="209522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9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950BC-4653-45D0-7763-1E07B78F0D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B12AA-5A0A-9066-67F4-145DC3D75B1C}"/>
              </a:ext>
            </a:extLst>
          </p:cNvPr>
          <p:cNvSpPr/>
          <p:nvPr/>
        </p:nvSpPr>
        <p:spPr bwMode="white">
          <a:xfrm>
            <a:off x="1453333" y="1505571"/>
            <a:ext cx="257142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CBA73-03C5-A4B5-3CED-76536437DCE5}"/>
              </a:ext>
            </a:extLst>
          </p:cNvPr>
          <p:cNvSpPr/>
          <p:nvPr/>
        </p:nvSpPr>
        <p:spPr bwMode="white">
          <a:xfrm>
            <a:off x="1472380" y="1972445"/>
            <a:ext cx="219047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257C18-8177-9F47-C153-E88039662662}"/>
              </a:ext>
            </a:extLst>
          </p:cNvPr>
          <p:cNvSpPr/>
          <p:nvPr/>
        </p:nvSpPr>
        <p:spPr bwMode="white">
          <a:xfrm>
            <a:off x="1453333" y="2429792"/>
            <a:ext cx="266666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A975AF-EEB0-5FFF-B91F-AA3155E718CF}"/>
              </a:ext>
            </a:extLst>
          </p:cNvPr>
          <p:cNvSpPr/>
          <p:nvPr/>
        </p:nvSpPr>
        <p:spPr bwMode="white">
          <a:xfrm>
            <a:off x="1453333" y="2896666"/>
            <a:ext cx="257142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9E9F7D-A608-4BA8-D9A2-F37AA3E25D29}"/>
              </a:ext>
            </a:extLst>
          </p:cNvPr>
          <p:cNvSpPr/>
          <p:nvPr/>
        </p:nvSpPr>
        <p:spPr bwMode="white">
          <a:xfrm>
            <a:off x="1472380" y="3363541"/>
            <a:ext cx="219047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67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99520-0AF9-FE01-E421-C6685E5D7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DC2A2-AED5-1EC1-03A4-BFA366C6F479}"/>
              </a:ext>
            </a:extLst>
          </p:cNvPr>
          <p:cNvSpPr/>
          <p:nvPr/>
        </p:nvSpPr>
        <p:spPr bwMode="white">
          <a:xfrm>
            <a:off x="1472380" y="1505571"/>
            <a:ext cx="219047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11347-3E11-3C87-D19F-C4FF60249822}"/>
              </a:ext>
            </a:extLst>
          </p:cNvPr>
          <p:cNvSpPr/>
          <p:nvPr/>
        </p:nvSpPr>
        <p:spPr bwMode="white">
          <a:xfrm>
            <a:off x="1453333" y="2896666"/>
            <a:ext cx="257142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293A079-AF9E-2A80-62DE-82DAEC818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1152048" y="3788358"/>
            <a:ext cx="9264432" cy="27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FF3439-6E5D-FA5C-75BE-C79BDDF21F66}"/>
              </a:ext>
            </a:extLst>
          </p:cNvPr>
          <p:cNvSpPr/>
          <p:nvPr/>
        </p:nvSpPr>
        <p:spPr bwMode="white">
          <a:xfrm>
            <a:off x="1466333" y="3855113"/>
            <a:ext cx="228571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BC2617-7C92-7930-8A67-B677B934BF1E}"/>
              </a:ext>
            </a:extLst>
          </p:cNvPr>
          <p:cNvSpPr/>
          <p:nvPr/>
        </p:nvSpPr>
        <p:spPr bwMode="white">
          <a:xfrm>
            <a:off x="1447286" y="4780157"/>
            <a:ext cx="266666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ED05A-3E6C-80C3-D7EB-0420539FEC50}"/>
              </a:ext>
            </a:extLst>
          </p:cNvPr>
          <p:cNvSpPr/>
          <p:nvPr/>
        </p:nvSpPr>
        <p:spPr bwMode="white">
          <a:xfrm>
            <a:off x="1475857" y="5705202"/>
            <a:ext cx="219047" cy="2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4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0736F-1129-A10E-1D55-04F9D1E8A8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495B9-3928-2137-E88F-1B0913E8D498}"/>
              </a:ext>
            </a:extLst>
          </p:cNvPr>
          <p:cNvSpPr/>
          <p:nvPr/>
        </p:nvSpPr>
        <p:spPr bwMode="white">
          <a:xfrm>
            <a:off x="1472380" y="2165202"/>
            <a:ext cx="238095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E7DB61-632B-6CAA-5585-F0CF0B5FB4C5}"/>
              </a:ext>
            </a:extLst>
          </p:cNvPr>
          <p:cNvSpPr/>
          <p:nvPr/>
        </p:nvSpPr>
        <p:spPr bwMode="white">
          <a:xfrm>
            <a:off x="1481904" y="2604300"/>
            <a:ext cx="209523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BE8E5-FEB8-80A0-A2B4-90DAD8F6B42A}"/>
              </a:ext>
            </a:extLst>
          </p:cNvPr>
          <p:cNvSpPr/>
          <p:nvPr/>
        </p:nvSpPr>
        <p:spPr bwMode="white">
          <a:xfrm>
            <a:off x="1481904" y="3043398"/>
            <a:ext cx="209523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95531B-361F-413A-C4DF-5E0612CC1616}"/>
              </a:ext>
            </a:extLst>
          </p:cNvPr>
          <p:cNvSpPr/>
          <p:nvPr/>
        </p:nvSpPr>
        <p:spPr bwMode="white">
          <a:xfrm>
            <a:off x="1453333" y="3482497"/>
            <a:ext cx="266666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86213F-46A2-9A4C-1E1F-7275E13CDBF7}"/>
              </a:ext>
            </a:extLst>
          </p:cNvPr>
          <p:cNvSpPr/>
          <p:nvPr/>
        </p:nvSpPr>
        <p:spPr bwMode="white">
          <a:xfrm>
            <a:off x="1453333" y="3931140"/>
            <a:ext cx="266666" cy="21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9DAA4-7897-F9D9-71AA-33552064F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78D31-2A86-F08A-2DE2-A3FBC8436018}"/>
              </a:ext>
            </a:extLst>
          </p:cNvPr>
          <p:cNvSpPr/>
          <p:nvPr/>
        </p:nvSpPr>
        <p:spPr bwMode="white">
          <a:xfrm>
            <a:off x="1453333" y="1496145"/>
            <a:ext cx="266666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424BC-B817-A402-C28B-A9F21B38BC79}"/>
              </a:ext>
            </a:extLst>
          </p:cNvPr>
          <p:cNvSpPr/>
          <p:nvPr/>
        </p:nvSpPr>
        <p:spPr bwMode="white">
          <a:xfrm>
            <a:off x="1481904" y="2820802"/>
            <a:ext cx="219047" cy="219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CA69D0-D107-B3FE-9ABF-21ABC984A525}"/>
              </a:ext>
            </a:extLst>
          </p:cNvPr>
          <p:cNvSpPr/>
          <p:nvPr/>
        </p:nvSpPr>
        <p:spPr bwMode="white">
          <a:xfrm>
            <a:off x="1472380" y="4135930"/>
            <a:ext cx="228571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5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BA486-FFDF-6370-4F6F-ACAEBB1F5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5A8568-E421-F4F6-D8F1-B5511AAB2EA0}"/>
              </a:ext>
            </a:extLst>
          </p:cNvPr>
          <p:cNvSpPr/>
          <p:nvPr/>
        </p:nvSpPr>
        <p:spPr bwMode="white">
          <a:xfrm>
            <a:off x="1034285" y="1048206"/>
            <a:ext cx="228571" cy="2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349CD-564D-A82D-E2C6-4AACA730DEBE}"/>
              </a:ext>
            </a:extLst>
          </p:cNvPr>
          <p:cNvSpPr/>
          <p:nvPr/>
        </p:nvSpPr>
        <p:spPr bwMode="white">
          <a:xfrm>
            <a:off x="1043809" y="1924575"/>
            <a:ext cx="219047" cy="219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9FB301-29F3-E34E-D177-9FED52938BA5}"/>
              </a:ext>
            </a:extLst>
          </p:cNvPr>
          <p:cNvSpPr/>
          <p:nvPr/>
        </p:nvSpPr>
        <p:spPr bwMode="white">
          <a:xfrm>
            <a:off x="1034285" y="2800945"/>
            <a:ext cx="228571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2E852-3ABC-C91E-0C1C-F4215F444BE6}"/>
              </a:ext>
            </a:extLst>
          </p:cNvPr>
          <p:cNvSpPr/>
          <p:nvPr/>
        </p:nvSpPr>
        <p:spPr bwMode="white">
          <a:xfrm>
            <a:off x="1015238" y="3686841"/>
            <a:ext cx="266666" cy="2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50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CB010-1775-3C91-684B-251272160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5A13C-A93E-6C7E-A9AF-A2DCD26658F7}"/>
              </a:ext>
            </a:extLst>
          </p:cNvPr>
          <p:cNvSpPr/>
          <p:nvPr/>
        </p:nvSpPr>
        <p:spPr bwMode="white">
          <a:xfrm>
            <a:off x="1034285" y="1057989"/>
            <a:ext cx="228571" cy="2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B1071-7571-5C67-67D7-38B4FD94EA04}"/>
              </a:ext>
            </a:extLst>
          </p:cNvPr>
          <p:cNvSpPr/>
          <p:nvPr/>
        </p:nvSpPr>
        <p:spPr bwMode="white">
          <a:xfrm>
            <a:off x="1015238" y="1936996"/>
            <a:ext cx="266666" cy="2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2AF549-ED41-91A0-6263-DCB14F0EDBE6}"/>
              </a:ext>
            </a:extLst>
          </p:cNvPr>
          <p:cNvSpPr/>
          <p:nvPr/>
        </p:nvSpPr>
        <p:spPr bwMode="white">
          <a:xfrm>
            <a:off x="1043809" y="2816003"/>
            <a:ext cx="219047" cy="21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2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2023-08-06T02:49:33Z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