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46" autoAdjust="0"/>
    <p:restoredTop sz="94660"/>
  </p:normalViewPr>
  <p:slideViewPr>
    <p:cSldViewPr showGuides="1">
      <p:cViewPr varScale="1">
        <p:scale>
          <a:sx n="64" d="100"/>
          <a:sy n="64" d="100"/>
        </p:scale>
        <p:origin x="27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3C2F353-7835-2D17-629D-FC5E056A1D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81" y="2952809"/>
            <a:ext cx="11895238" cy="9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77E76C-C6CD-F78F-7817-FB6D5D5BC4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4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20A7D2-E4F1-8AD0-E1CD-4C567A5BAA5B}"/>
              </a:ext>
            </a:extLst>
          </p:cNvPr>
          <p:cNvSpPr/>
          <p:nvPr/>
        </p:nvSpPr>
        <p:spPr bwMode="white">
          <a:xfrm>
            <a:off x="1329523" y="1048240"/>
            <a:ext cx="438095" cy="40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724DA9-E368-9627-81B0-38F34DB1E64F}"/>
              </a:ext>
            </a:extLst>
          </p:cNvPr>
          <p:cNvSpPr/>
          <p:nvPr/>
        </p:nvSpPr>
        <p:spPr bwMode="white">
          <a:xfrm>
            <a:off x="1358095" y="3535579"/>
            <a:ext cx="380952" cy="40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31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A8B682-BE04-0462-10E1-DBB964660E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7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8ECE9D-C262-4CD1-1D7E-4C5A9DEEED2C}"/>
              </a:ext>
            </a:extLst>
          </p:cNvPr>
          <p:cNvSpPr/>
          <p:nvPr/>
        </p:nvSpPr>
        <p:spPr bwMode="white">
          <a:xfrm>
            <a:off x="1377142" y="1048215"/>
            <a:ext cx="352380" cy="40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47A037-B833-666A-2574-9501E402A9BD}"/>
              </a:ext>
            </a:extLst>
          </p:cNvPr>
          <p:cNvSpPr/>
          <p:nvPr/>
        </p:nvSpPr>
        <p:spPr bwMode="white">
          <a:xfrm>
            <a:off x="1358095" y="3525232"/>
            <a:ext cx="380952" cy="40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54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65F0A9-A60F-D690-E0CB-9F22C9C515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B1FB18-BAC6-0657-9651-4065C4A5521C}"/>
              </a:ext>
            </a:extLst>
          </p:cNvPr>
          <p:cNvSpPr/>
          <p:nvPr/>
        </p:nvSpPr>
        <p:spPr bwMode="white">
          <a:xfrm>
            <a:off x="2339047" y="2212081"/>
            <a:ext cx="380952" cy="41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115073-A9A4-28CA-4AD5-366F823373D7}"/>
              </a:ext>
            </a:extLst>
          </p:cNvPr>
          <p:cNvSpPr/>
          <p:nvPr/>
        </p:nvSpPr>
        <p:spPr bwMode="white">
          <a:xfrm>
            <a:off x="2358095" y="3061060"/>
            <a:ext cx="352380" cy="40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E997C2-E75D-92A6-3B2B-4109D89B12CF}"/>
              </a:ext>
            </a:extLst>
          </p:cNvPr>
          <p:cNvSpPr/>
          <p:nvPr/>
        </p:nvSpPr>
        <p:spPr bwMode="white">
          <a:xfrm>
            <a:off x="2300952" y="3890961"/>
            <a:ext cx="447619" cy="40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61F3F4-AC3F-767C-788D-146B7E249743}"/>
              </a:ext>
            </a:extLst>
          </p:cNvPr>
          <p:cNvSpPr/>
          <p:nvPr/>
        </p:nvSpPr>
        <p:spPr bwMode="white">
          <a:xfrm>
            <a:off x="2300952" y="4720861"/>
            <a:ext cx="447619" cy="40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51E10E-7AB7-1635-3C55-34AD87F6F661}"/>
              </a:ext>
            </a:extLst>
          </p:cNvPr>
          <p:cNvSpPr/>
          <p:nvPr/>
        </p:nvSpPr>
        <p:spPr bwMode="white">
          <a:xfrm>
            <a:off x="2358095" y="5560301"/>
            <a:ext cx="352380" cy="40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401EF0-C9EA-15C5-5AD7-B65FB3571C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8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5723C0-11EB-3893-A0E3-1C559AF77441}"/>
              </a:ext>
            </a:extLst>
          </p:cNvPr>
          <p:cNvSpPr/>
          <p:nvPr/>
        </p:nvSpPr>
        <p:spPr bwMode="white">
          <a:xfrm>
            <a:off x="2070871" y="2022975"/>
            <a:ext cx="382475" cy="34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CB3FE3-E5CA-D492-3F4F-4E8FF70D90BB}"/>
              </a:ext>
            </a:extLst>
          </p:cNvPr>
          <p:cNvSpPr/>
          <p:nvPr/>
        </p:nvSpPr>
        <p:spPr bwMode="white">
          <a:xfrm>
            <a:off x="2119697" y="4866314"/>
            <a:ext cx="301097" cy="34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14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CA9BBA-6448-EA57-2B18-98E1DD609C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5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40D0CE-29D4-DB79-8B48-AC71ED77D846}"/>
              </a:ext>
            </a:extLst>
          </p:cNvPr>
          <p:cNvSpPr/>
          <p:nvPr/>
        </p:nvSpPr>
        <p:spPr bwMode="white">
          <a:xfrm>
            <a:off x="1365313" y="1084390"/>
            <a:ext cx="346037" cy="39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366643-B949-0D63-6384-169CDC5BB3DE}"/>
              </a:ext>
            </a:extLst>
          </p:cNvPr>
          <p:cNvSpPr/>
          <p:nvPr/>
        </p:nvSpPr>
        <p:spPr bwMode="white">
          <a:xfrm>
            <a:off x="1355961" y="3528878"/>
            <a:ext cx="364742" cy="41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E2F73F-0166-260B-C690-02E34BDECF86}"/>
              </a:ext>
            </a:extLst>
          </p:cNvPr>
          <p:cNvSpPr/>
          <p:nvPr/>
        </p:nvSpPr>
        <p:spPr bwMode="white">
          <a:xfrm>
            <a:off x="1309199" y="5167902"/>
            <a:ext cx="439561" cy="39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0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C6F1F3-0EA7-B055-940D-73F2FE3C44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2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0772ED-22B3-7AAC-F81B-C7CD0D8CBAE9}"/>
              </a:ext>
            </a:extLst>
          </p:cNvPr>
          <p:cNvSpPr/>
          <p:nvPr/>
        </p:nvSpPr>
        <p:spPr bwMode="white">
          <a:xfrm>
            <a:off x="2456682" y="3404171"/>
            <a:ext cx="1427938" cy="633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A9D0FF-3FFF-4C17-B54A-FC358332EE31}"/>
              </a:ext>
            </a:extLst>
          </p:cNvPr>
          <p:cNvSpPr/>
          <p:nvPr/>
        </p:nvSpPr>
        <p:spPr bwMode="white">
          <a:xfrm>
            <a:off x="5150469" y="3404171"/>
            <a:ext cx="1165506" cy="633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A31DAE-F7AC-CA91-937C-CC6400C6AE3E}"/>
              </a:ext>
            </a:extLst>
          </p:cNvPr>
          <p:cNvSpPr/>
          <p:nvPr/>
        </p:nvSpPr>
        <p:spPr bwMode="white">
          <a:xfrm>
            <a:off x="3074169" y="4045029"/>
            <a:ext cx="370492" cy="92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82EABE-E151-873B-0B0F-7E581301F84C}"/>
              </a:ext>
            </a:extLst>
          </p:cNvPr>
          <p:cNvSpPr/>
          <p:nvPr/>
        </p:nvSpPr>
        <p:spPr bwMode="white">
          <a:xfrm>
            <a:off x="5358870" y="4045029"/>
            <a:ext cx="246994" cy="92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2DB1EF-5131-7D35-4AFD-D946E6526D7B}"/>
              </a:ext>
            </a:extLst>
          </p:cNvPr>
          <p:cNvSpPr/>
          <p:nvPr/>
        </p:nvSpPr>
        <p:spPr bwMode="white">
          <a:xfrm>
            <a:off x="8237903" y="5033340"/>
            <a:ext cx="548020" cy="733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4E92E5-C019-83FB-2CDC-F2241A17F703}"/>
              </a:ext>
            </a:extLst>
          </p:cNvPr>
          <p:cNvSpPr/>
          <p:nvPr/>
        </p:nvSpPr>
        <p:spPr bwMode="white">
          <a:xfrm>
            <a:off x="2472119" y="5998487"/>
            <a:ext cx="818170" cy="49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73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647094-4B4D-4DF6-297B-9B374C206C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15E1F3-A89E-4253-456D-74E0BADD5213}"/>
              </a:ext>
            </a:extLst>
          </p:cNvPr>
          <p:cNvSpPr/>
          <p:nvPr/>
        </p:nvSpPr>
        <p:spPr bwMode="white">
          <a:xfrm>
            <a:off x="7624761" y="2269316"/>
            <a:ext cx="1019047" cy="72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C4ED8D-6E8D-2EC1-BF6B-E5BE659916FD}"/>
              </a:ext>
            </a:extLst>
          </p:cNvPr>
          <p:cNvSpPr/>
          <p:nvPr/>
        </p:nvSpPr>
        <p:spPr bwMode="white">
          <a:xfrm>
            <a:off x="2329523" y="3442624"/>
            <a:ext cx="1104761" cy="42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61F542-CB4B-18B7-B636-9BAC608599B2}"/>
              </a:ext>
            </a:extLst>
          </p:cNvPr>
          <p:cNvSpPr/>
          <p:nvPr/>
        </p:nvSpPr>
        <p:spPr bwMode="white">
          <a:xfrm>
            <a:off x="1977142" y="5283668"/>
            <a:ext cx="647619" cy="61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E6ADF0-BAC5-400C-530A-286B5D241F0C}"/>
              </a:ext>
            </a:extLst>
          </p:cNvPr>
          <p:cNvSpPr/>
          <p:nvPr/>
        </p:nvSpPr>
        <p:spPr bwMode="white">
          <a:xfrm>
            <a:off x="3862857" y="5464910"/>
            <a:ext cx="561904" cy="42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416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E625DF-A64C-D01E-CD4B-3ABF063D60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8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AA901A-EEDE-0351-83D6-2DB7182D169B}"/>
              </a:ext>
            </a:extLst>
          </p:cNvPr>
          <p:cNvSpPr/>
          <p:nvPr/>
        </p:nvSpPr>
        <p:spPr bwMode="white">
          <a:xfrm>
            <a:off x="2158095" y="2115768"/>
            <a:ext cx="1209523" cy="61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0A782E-9152-D61F-3DD4-735A3A2F9792}"/>
              </a:ext>
            </a:extLst>
          </p:cNvPr>
          <p:cNvSpPr/>
          <p:nvPr/>
        </p:nvSpPr>
        <p:spPr bwMode="white">
          <a:xfrm>
            <a:off x="5005714" y="2115768"/>
            <a:ext cx="1257142" cy="61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3782E4-317B-7CD7-37F1-74CE046A2346}"/>
              </a:ext>
            </a:extLst>
          </p:cNvPr>
          <p:cNvSpPr/>
          <p:nvPr/>
        </p:nvSpPr>
        <p:spPr bwMode="white">
          <a:xfrm>
            <a:off x="2281904" y="3297662"/>
            <a:ext cx="1561904" cy="90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34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C86326-D872-9E62-5A1F-1F4EF1A8E0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9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794526-9EF9-2D68-7EAE-6501FB4D8F6F}"/>
              </a:ext>
            </a:extLst>
          </p:cNvPr>
          <p:cNvSpPr/>
          <p:nvPr/>
        </p:nvSpPr>
        <p:spPr bwMode="white">
          <a:xfrm>
            <a:off x="1937498" y="1916380"/>
            <a:ext cx="288165" cy="30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CFD4F2-D465-CB32-7DE1-15B9F9276250}"/>
              </a:ext>
            </a:extLst>
          </p:cNvPr>
          <p:cNvSpPr/>
          <p:nvPr/>
        </p:nvSpPr>
        <p:spPr bwMode="white">
          <a:xfrm>
            <a:off x="1973519" y="3170748"/>
            <a:ext cx="230532" cy="30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85FEF2-926D-E923-D825-34C564B18106}"/>
              </a:ext>
            </a:extLst>
          </p:cNvPr>
          <p:cNvSpPr/>
          <p:nvPr/>
        </p:nvSpPr>
        <p:spPr bwMode="white">
          <a:xfrm>
            <a:off x="1973519" y="4425116"/>
            <a:ext cx="230532" cy="30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55AFD4-75F7-E735-F106-7F9DD34B1914}"/>
              </a:ext>
            </a:extLst>
          </p:cNvPr>
          <p:cNvSpPr/>
          <p:nvPr/>
        </p:nvSpPr>
        <p:spPr bwMode="white">
          <a:xfrm>
            <a:off x="1937498" y="5679484"/>
            <a:ext cx="288165" cy="302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27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39CE1B-6463-8856-A9FC-8651371763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79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75470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2023-08-06T09:32:46Z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