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31" autoAdjust="0"/>
    <p:restoredTop sz="94660"/>
  </p:normalViewPr>
  <p:slideViewPr>
    <p:cSldViewPr showGuides="1">
      <p:cViewPr varScale="1">
        <p:scale>
          <a:sx n="64" d="100"/>
          <a:sy n="64" d="100"/>
        </p:scale>
        <p:origin x="30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3EE60F8-7E3C-7E89-5F16-E992473330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428" y="2995666"/>
            <a:ext cx="11257143" cy="8666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72A3BA-F9E8-DF50-DA97-5C3B0F853B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71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346222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DECC2C-A5A4-5AC9-CF14-2B4BAD0C70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32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9CA451-C74A-CD39-2AE3-6E8ABD451B04}"/>
              </a:ext>
            </a:extLst>
          </p:cNvPr>
          <p:cNvSpPr/>
          <p:nvPr/>
        </p:nvSpPr>
        <p:spPr bwMode="white">
          <a:xfrm>
            <a:off x="1382618" y="1084025"/>
            <a:ext cx="298644" cy="39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5E1A8B-11B1-0A46-0C1B-00E310CDA748}"/>
              </a:ext>
            </a:extLst>
          </p:cNvPr>
          <p:cNvSpPr/>
          <p:nvPr/>
        </p:nvSpPr>
        <p:spPr bwMode="white">
          <a:xfrm>
            <a:off x="1335954" y="1924220"/>
            <a:ext cx="373306" cy="39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5E475D-7A09-7B40-2568-6157ADBE5476}"/>
              </a:ext>
            </a:extLst>
          </p:cNvPr>
          <p:cNvSpPr/>
          <p:nvPr/>
        </p:nvSpPr>
        <p:spPr bwMode="white">
          <a:xfrm>
            <a:off x="1382618" y="3604609"/>
            <a:ext cx="298644" cy="39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39C595-7FAA-2F9F-15B5-AD2D532982B6}"/>
              </a:ext>
            </a:extLst>
          </p:cNvPr>
          <p:cNvSpPr/>
          <p:nvPr/>
        </p:nvSpPr>
        <p:spPr bwMode="white">
          <a:xfrm>
            <a:off x="1335954" y="5284998"/>
            <a:ext cx="373306" cy="39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6BECB8-8C35-6A61-E622-10F6F2758331}"/>
              </a:ext>
            </a:extLst>
          </p:cNvPr>
          <p:cNvSpPr/>
          <p:nvPr/>
        </p:nvSpPr>
        <p:spPr bwMode="white">
          <a:xfrm>
            <a:off x="1335954" y="6125192"/>
            <a:ext cx="373306" cy="39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812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4525CE-868E-3837-0724-BC96BE7EBE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1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849E7B-EEF2-4BDB-3D18-7117433FF557}"/>
              </a:ext>
            </a:extLst>
          </p:cNvPr>
          <p:cNvSpPr/>
          <p:nvPr/>
        </p:nvSpPr>
        <p:spPr bwMode="white">
          <a:xfrm>
            <a:off x="2348571" y="2286298"/>
            <a:ext cx="342857" cy="39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E0D869-F9CF-650A-E104-7098BEB1FA93}"/>
              </a:ext>
            </a:extLst>
          </p:cNvPr>
          <p:cNvSpPr/>
          <p:nvPr/>
        </p:nvSpPr>
        <p:spPr bwMode="white">
          <a:xfrm>
            <a:off x="2329523" y="3152974"/>
            <a:ext cx="371428" cy="409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D20164-C7DD-39FF-2D5B-B41A1DB5F691}"/>
              </a:ext>
            </a:extLst>
          </p:cNvPr>
          <p:cNvSpPr/>
          <p:nvPr/>
        </p:nvSpPr>
        <p:spPr bwMode="white">
          <a:xfrm>
            <a:off x="2291428" y="4029173"/>
            <a:ext cx="438095" cy="400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560816-1E87-D566-F614-763D24421BE4}"/>
              </a:ext>
            </a:extLst>
          </p:cNvPr>
          <p:cNvSpPr/>
          <p:nvPr/>
        </p:nvSpPr>
        <p:spPr bwMode="white">
          <a:xfrm>
            <a:off x="2348571" y="4905372"/>
            <a:ext cx="342857" cy="400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2467A4-79CC-F145-6441-49B1882F02D7}"/>
              </a:ext>
            </a:extLst>
          </p:cNvPr>
          <p:cNvSpPr/>
          <p:nvPr/>
        </p:nvSpPr>
        <p:spPr bwMode="white">
          <a:xfrm>
            <a:off x="2348571" y="5772048"/>
            <a:ext cx="342857" cy="400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6A842E-3E0C-0EC8-82C9-A03A6A550F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1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133ED2-E3EA-7C83-1F12-72DB802EA73A}"/>
              </a:ext>
            </a:extLst>
          </p:cNvPr>
          <p:cNvSpPr/>
          <p:nvPr/>
        </p:nvSpPr>
        <p:spPr bwMode="white">
          <a:xfrm>
            <a:off x="2348571" y="2296991"/>
            <a:ext cx="342857" cy="400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826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821696-4A5D-FFF1-228F-938104DFDD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40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798A89-372A-E58C-A674-B4DAE4D93245}"/>
              </a:ext>
            </a:extLst>
          </p:cNvPr>
          <p:cNvSpPr/>
          <p:nvPr/>
        </p:nvSpPr>
        <p:spPr bwMode="white">
          <a:xfrm>
            <a:off x="1332930" y="1109360"/>
            <a:ext cx="356780" cy="393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E92540-C6C1-4D47-0B34-E1FA753CABA6}"/>
              </a:ext>
            </a:extLst>
          </p:cNvPr>
          <p:cNvSpPr/>
          <p:nvPr/>
        </p:nvSpPr>
        <p:spPr bwMode="white">
          <a:xfrm>
            <a:off x="1296337" y="4470124"/>
            <a:ext cx="420817" cy="384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36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D84106-4EA0-472E-F7E2-5A322512B8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28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0230C5-E3A5-F096-A21C-2EB373052C76}"/>
              </a:ext>
            </a:extLst>
          </p:cNvPr>
          <p:cNvSpPr/>
          <p:nvPr/>
        </p:nvSpPr>
        <p:spPr bwMode="white">
          <a:xfrm>
            <a:off x="1355412" y="1091808"/>
            <a:ext cx="331519" cy="38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01C4F0-7B3F-D8CC-1D6B-A154B9093B76}"/>
              </a:ext>
            </a:extLst>
          </p:cNvPr>
          <p:cNvSpPr/>
          <p:nvPr/>
        </p:nvSpPr>
        <p:spPr bwMode="white">
          <a:xfrm>
            <a:off x="1336994" y="3616992"/>
            <a:ext cx="359146" cy="39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498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01E4FB-2DEE-2988-CF08-8C2D2B10FC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1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05FCCC-207F-88E9-9D5F-D2F216BE4720}"/>
              </a:ext>
            </a:extLst>
          </p:cNvPr>
          <p:cNvSpPr/>
          <p:nvPr/>
        </p:nvSpPr>
        <p:spPr bwMode="white">
          <a:xfrm>
            <a:off x="2495600" y="3068960"/>
            <a:ext cx="7560840" cy="915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10605EB-A70F-FD6D-AC05-7EFC4A5A1EFF}"/>
              </a:ext>
            </a:extLst>
          </p:cNvPr>
          <p:cNvSpPr/>
          <p:nvPr/>
        </p:nvSpPr>
        <p:spPr bwMode="white">
          <a:xfrm>
            <a:off x="2501728" y="5172565"/>
            <a:ext cx="8634831" cy="915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069856A-8653-67B3-2C5A-C878E486AB2D}"/>
              </a:ext>
            </a:extLst>
          </p:cNvPr>
          <p:cNvSpPr/>
          <p:nvPr/>
        </p:nvSpPr>
        <p:spPr bwMode="white">
          <a:xfrm>
            <a:off x="6612554" y="5859756"/>
            <a:ext cx="413177" cy="59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1433346-6056-E05F-61E5-7E33D43FE519}"/>
              </a:ext>
            </a:extLst>
          </p:cNvPr>
          <p:cNvSpPr/>
          <p:nvPr/>
        </p:nvSpPr>
        <p:spPr bwMode="white">
          <a:xfrm>
            <a:off x="8275111" y="5843145"/>
            <a:ext cx="413177" cy="59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615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113EF3-B1E9-60F6-88BC-A2F4B66D43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4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9ED5599-16AD-C453-6C41-A2F265401AAD}"/>
              </a:ext>
            </a:extLst>
          </p:cNvPr>
          <p:cNvSpPr/>
          <p:nvPr/>
        </p:nvSpPr>
        <p:spPr bwMode="white">
          <a:xfrm>
            <a:off x="1631504" y="1844824"/>
            <a:ext cx="712879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B3C5181-B26A-687C-9C12-A1159F407096}"/>
              </a:ext>
            </a:extLst>
          </p:cNvPr>
          <p:cNvSpPr/>
          <p:nvPr/>
        </p:nvSpPr>
        <p:spPr bwMode="white">
          <a:xfrm>
            <a:off x="5091441" y="2492517"/>
            <a:ext cx="413177" cy="59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3433660-6022-9388-4D0F-43F1981F9FD4}"/>
              </a:ext>
            </a:extLst>
          </p:cNvPr>
          <p:cNvSpPr/>
          <p:nvPr/>
        </p:nvSpPr>
        <p:spPr bwMode="white">
          <a:xfrm>
            <a:off x="1919536" y="4005064"/>
            <a:ext cx="799288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E0A9D94-95ED-CBBF-4250-CC7E75CC2738}"/>
              </a:ext>
            </a:extLst>
          </p:cNvPr>
          <p:cNvSpPr/>
          <p:nvPr/>
        </p:nvSpPr>
        <p:spPr bwMode="white">
          <a:xfrm>
            <a:off x="5593354" y="4742607"/>
            <a:ext cx="1150718" cy="59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147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37EBE5-BC18-3F04-0FF3-E5A6658D05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73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077888-763B-13BC-3361-EEC299698723}"/>
              </a:ext>
            </a:extLst>
          </p:cNvPr>
          <p:cNvSpPr/>
          <p:nvPr/>
        </p:nvSpPr>
        <p:spPr bwMode="white">
          <a:xfrm>
            <a:off x="2561643" y="5960126"/>
            <a:ext cx="1012074" cy="522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835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C006BC-9FFC-3ABF-87F1-453373400F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592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E213E5-77BF-8728-0FE6-968670A6647C}"/>
              </a:ext>
            </a:extLst>
          </p:cNvPr>
          <p:cNvSpPr/>
          <p:nvPr/>
        </p:nvSpPr>
        <p:spPr bwMode="white">
          <a:xfrm>
            <a:off x="3470390" y="1050222"/>
            <a:ext cx="1584850" cy="312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ACDADA-419D-9045-1512-B01B3F337AA8}"/>
              </a:ext>
            </a:extLst>
          </p:cNvPr>
          <p:cNvSpPr/>
          <p:nvPr/>
        </p:nvSpPr>
        <p:spPr bwMode="white">
          <a:xfrm>
            <a:off x="3946556" y="1811111"/>
            <a:ext cx="1186860" cy="66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E91E18-8FF5-ED2C-679B-337AEAB30899}"/>
              </a:ext>
            </a:extLst>
          </p:cNvPr>
          <p:cNvSpPr/>
          <p:nvPr/>
        </p:nvSpPr>
        <p:spPr bwMode="white">
          <a:xfrm>
            <a:off x="4124229" y="2842222"/>
            <a:ext cx="589877" cy="312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B1B123-2D65-5203-F8C1-EAC862D59773}"/>
              </a:ext>
            </a:extLst>
          </p:cNvPr>
          <p:cNvSpPr/>
          <p:nvPr/>
        </p:nvSpPr>
        <p:spPr bwMode="white">
          <a:xfrm>
            <a:off x="5807968" y="3429000"/>
            <a:ext cx="1152128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B6C6C3-0179-9D44-4082-5244D2DCA9B7}"/>
              </a:ext>
            </a:extLst>
          </p:cNvPr>
          <p:cNvSpPr/>
          <p:nvPr/>
        </p:nvSpPr>
        <p:spPr bwMode="white">
          <a:xfrm>
            <a:off x="2233780" y="5139111"/>
            <a:ext cx="1250823" cy="66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196D8F9-3B67-72B9-4583-58570E67EC39}"/>
              </a:ext>
            </a:extLst>
          </p:cNvPr>
          <p:cNvSpPr/>
          <p:nvPr/>
        </p:nvSpPr>
        <p:spPr bwMode="white">
          <a:xfrm>
            <a:off x="3477497" y="6170222"/>
            <a:ext cx="99497" cy="56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A14B3AE-EDB3-65EC-1476-F980291BCD18}"/>
              </a:ext>
            </a:extLst>
          </p:cNvPr>
          <p:cNvSpPr/>
          <p:nvPr/>
        </p:nvSpPr>
        <p:spPr bwMode="white">
          <a:xfrm>
            <a:off x="2617556" y="6035111"/>
            <a:ext cx="1385855" cy="66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480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2023-08-07T03:07:14Z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