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969" autoAdjust="0"/>
    <p:restoredTop sz="94660"/>
  </p:normalViewPr>
  <p:slideViewPr>
    <p:cSldViewPr showGuides="1">
      <p:cViewPr varScale="1">
        <p:scale>
          <a:sx n="64" d="100"/>
          <a:sy n="64" d="100"/>
        </p:scale>
        <p:origin x="35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2FB3107-0C3E-2683-F7BA-BEDDC6CAEA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000" y="2757571"/>
            <a:ext cx="11400000" cy="134285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2D1D82-5ABF-C820-DC47-4FA2D3D8D6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8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520451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89C167-9E3D-5FF1-C6A6-8C05383E35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8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B688A3-2F0D-201A-C8BC-122A3D03CFBF}"/>
              </a:ext>
            </a:extLst>
          </p:cNvPr>
          <p:cNvSpPr/>
          <p:nvPr/>
        </p:nvSpPr>
        <p:spPr bwMode="white">
          <a:xfrm>
            <a:off x="1405714" y="1124499"/>
            <a:ext cx="295238" cy="40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13D7DC-CC7E-6A4A-1C3F-9C0096A3E72A}"/>
              </a:ext>
            </a:extLst>
          </p:cNvPr>
          <p:cNvSpPr/>
          <p:nvPr/>
        </p:nvSpPr>
        <p:spPr bwMode="white">
          <a:xfrm>
            <a:off x="1405714" y="2916364"/>
            <a:ext cx="295238" cy="40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6EFBF4-A148-16E8-5E65-CA804D7FA4D5}"/>
              </a:ext>
            </a:extLst>
          </p:cNvPr>
          <p:cNvSpPr/>
          <p:nvPr/>
        </p:nvSpPr>
        <p:spPr bwMode="white">
          <a:xfrm>
            <a:off x="1358095" y="4727292"/>
            <a:ext cx="380952" cy="40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032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B9EB47-BF1C-879C-1B7E-9921F91195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9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647832-33F9-6343-C39F-506235BB306B}"/>
              </a:ext>
            </a:extLst>
          </p:cNvPr>
          <p:cNvSpPr/>
          <p:nvPr/>
        </p:nvSpPr>
        <p:spPr bwMode="white">
          <a:xfrm>
            <a:off x="1405714" y="1220205"/>
            <a:ext cx="295238" cy="400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AFFD2C-E0C0-C315-ABC7-250B3E6FEBC1}"/>
              </a:ext>
            </a:extLst>
          </p:cNvPr>
          <p:cNvSpPr/>
          <p:nvPr/>
        </p:nvSpPr>
        <p:spPr bwMode="white">
          <a:xfrm>
            <a:off x="1358095" y="3024469"/>
            <a:ext cx="380952" cy="400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738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67701A-C60B-1A2E-EDFB-BB17C6D147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7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A53995-3468-56CB-3298-AADCBB0F5977}"/>
              </a:ext>
            </a:extLst>
          </p:cNvPr>
          <p:cNvSpPr/>
          <p:nvPr/>
        </p:nvSpPr>
        <p:spPr bwMode="white">
          <a:xfrm>
            <a:off x="2300952" y="2363574"/>
            <a:ext cx="447619" cy="400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8E8B0A-BD27-96E6-A41D-2137DB9B7FF2}"/>
              </a:ext>
            </a:extLst>
          </p:cNvPr>
          <p:cNvSpPr/>
          <p:nvPr/>
        </p:nvSpPr>
        <p:spPr bwMode="white">
          <a:xfrm>
            <a:off x="2300952" y="4479531"/>
            <a:ext cx="447619" cy="400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119525-DE66-0D7B-E397-214DC40D7F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8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1603D9-F0C9-CA35-D452-3DD66EB0C322}"/>
              </a:ext>
            </a:extLst>
          </p:cNvPr>
          <p:cNvSpPr/>
          <p:nvPr/>
        </p:nvSpPr>
        <p:spPr bwMode="white">
          <a:xfrm>
            <a:off x="1377142" y="1191088"/>
            <a:ext cx="352380" cy="4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C5389E-D74F-9940-A21B-DF941026B4FC}"/>
              </a:ext>
            </a:extLst>
          </p:cNvPr>
          <p:cNvSpPr/>
          <p:nvPr/>
        </p:nvSpPr>
        <p:spPr bwMode="white">
          <a:xfrm>
            <a:off x="1320000" y="3153364"/>
            <a:ext cx="447619" cy="4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21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C2E198-E116-A866-D873-8B4AF17F55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6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BC4E3D-5A20-CCE6-C4A3-2A3C490EE401}"/>
              </a:ext>
            </a:extLst>
          </p:cNvPr>
          <p:cNvSpPr/>
          <p:nvPr/>
        </p:nvSpPr>
        <p:spPr bwMode="white">
          <a:xfrm>
            <a:off x="2358095" y="2334298"/>
            <a:ext cx="352380" cy="400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9CA8E8-064E-26D8-3DFF-179B6A52C0B2}"/>
              </a:ext>
            </a:extLst>
          </p:cNvPr>
          <p:cNvSpPr/>
          <p:nvPr/>
        </p:nvSpPr>
        <p:spPr bwMode="white">
          <a:xfrm>
            <a:off x="2300952" y="4191978"/>
            <a:ext cx="447619" cy="677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104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B529EE-FC6A-4731-F67A-D3FA8A0281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2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4102FF-4DB8-92CC-E466-5D56450B9966}"/>
              </a:ext>
            </a:extLst>
          </p:cNvPr>
          <p:cNvSpPr/>
          <p:nvPr/>
        </p:nvSpPr>
        <p:spPr bwMode="white">
          <a:xfrm>
            <a:off x="1367619" y="1067273"/>
            <a:ext cx="371428" cy="419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CAA881-CB92-93E4-D042-90D21A9AB049}"/>
              </a:ext>
            </a:extLst>
          </p:cNvPr>
          <p:cNvSpPr/>
          <p:nvPr/>
        </p:nvSpPr>
        <p:spPr bwMode="white">
          <a:xfrm>
            <a:off x="1320000" y="3868318"/>
            <a:ext cx="447619" cy="400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9778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6B730E-A99A-C915-B6BA-C3B03D262C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4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492950-C116-A889-A5DD-8AA9DFE2F264}"/>
              </a:ext>
            </a:extLst>
          </p:cNvPr>
          <p:cNvSpPr/>
          <p:nvPr/>
        </p:nvSpPr>
        <p:spPr bwMode="white">
          <a:xfrm>
            <a:off x="1367619" y="1134145"/>
            <a:ext cx="371428" cy="410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22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7EFA5E-51A8-0C27-BC98-9BC97B693D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0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2D6503-2A77-75A1-96F2-CEC706B16C93}"/>
              </a:ext>
            </a:extLst>
          </p:cNvPr>
          <p:cNvSpPr/>
          <p:nvPr/>
        </p:nvSpPr>
        <p:spPr bwMode="white">
          <a:xfrm>
            <a:off x="7139047" y="2545207"/>
            <a:ext cx="1180952" cy="610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5A9AED-4F07-C43B-F35A-D305F3BA0869}"/>
              </a:ext>
            </a:extLst>
          </p:cNvPr>
          <p:cNvSpPr/>
          <p:nvPr/>
        </p:nvSpPr>
        <p:spPr bwMode="white">
          <a:xfrm>
            <a:off x="7110476" y="5129080"/>
            <a:ext cx="961904" cy="32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374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454773-4A72-C0B8-6DFD-7A4C12E718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038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F5B776-D611-352E-F68A-55F90E44851E}"/>
              </a:ext>
            </a:extLst>
          </p:cNvPr>
          <p:cNvSpPr/>
          <p:nvPr/>
        </p:nvSpPr>
        <p:spPr bwMode="white">
          <a:xfrm>
            <a:off x="5711503" y="1093861"/>
            <a:ext cx="1209323" cy="27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B50F47-ABF5-0E8D-A6EF-9BCE91E52A43}"/>
              </a:ext>
            </a:extLst>
          </p:cNvPr>
          <p:cNvSpPr/>
          <p:nvPr/>
        </p:nvSpPr>
        <p:spPr bwMode="white">
          <a:xfrm>
            <a:off x="5297573" y="2686188"/>
            <a:ext cx="1290486" cy="771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0A7B12-372B-A214-C751-35AF6D2CB141}"/>
              </a:ext>
            </a:extLst>
          </p:cNvPr>
          <p:cNvSpPr/>
          <p:nvPr/>
        </p:nvSpPr>
        <p:spPr bwMode="white">
          <a:xfrm>
            <a:off x="2935740" y="5285906"/>
            <a:ext cx="892789" cy="519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76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502743-83F0-B737-4566-EF43A030FD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92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193677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2023-08-06T09:40:15Z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