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52" autoAdjust="0"/>
    <p:restoredTop sz="94660"/>
  </p:normalViewPr>
  <p:slideViewPr>
    <p:cSldViewPr showGuides="1">
      <p:cViewPr varScale="1">
        <p:scale>
          <a:sx n="64" d="100"/>
          <a:sy n="64" d="100"/>
        </p:scale>
        <p:origin x="34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6DD95E6-BFB8-FF6A-999F-100DEB15ED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095" y="3133762"/>
            <a:ext cx="10523809" cy="5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586C83-189A-1BE8-FFF7-1AA9C2712B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4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69824C-9655-D0F6-539F-131738106ABD}"/>
              </a:ext>
            </a:extLst>
          </p:cNvPr>
          <p:cNvSpPr/>
          <p:nvPr/>
        </p:nvSpPr>
        <p:spPr bwMode="white">
          <a:xfrm>
            <a:off x="4036501" y="4229583"/>
            <a:ext cx="103640" cy="5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A691DC-57D0-BD98-20FB-8B3C86374568}"/>
              </a:ext>
            </a:extLst>
          </p:cNvPr>
          <p:cNvSpPr/>
          <p:nvPr/>
        </p:nvSpPr>
        <p:spPr bwMode="white">
          <a:xfrm>
            <a:off x="3792205" y="4311023"/>
            <a:ext cx="1273299" cy="25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10BBA1-91A2-C64C-52F5-9F5316F2C9DF}"/>
              </a:ext>
            </a:extLst>
          </p:cNvPr>
          <p:cNvSpPr/>
          <p:nvPr/>
        </p:nvSpPr>
        <p:spPr bwMode="white">
          <a:xfrm>
            <a:off x="3895845" y="5836164"/>
            <a:ext cx="1103032" cy="47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C33B9A-7D15-84BB-034A-F05C523B711D}"/>
              </a:ext>
            </a:extLst>
          </p:cNvPr>
          <p:cNvSpPr/>
          <p:nvPr/>
        </p:nvSpPr>
        <p:spPr bwMode="white">
          <a:xfrm>
            <a:off x="5998270" y="5836164"/>
            <a:ext cx="1791502" cy="46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DB43DD-4512-DF19-1287-84E38A47AD26}"/>
              </a:ext>
            </a:extLst>
          </p:cNvPr>
          <p:cNvSpPr/>
          <p:nvPr/>
        </p:nvSpPr>
        <p:spPr bwMode="white">
          <a:xfrm>
            <a:off x="1223397" y="5836164"/>
            <a:ext cx="1532401" cy="69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65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7ED96-2CA5-6B8C-421C-C7A9B63CFA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F3BB14-957F-1314-AFA1-9B420736E911}"/>
              </a:ext>
            </a:extLst>
          </p:cNvPr>
          <p:cNvSpPr/>
          <p:nvPr/>
        </p:nvSpPr>
        <p:spPr bwMode="white">
          <a:xfrm>
            <a:off x="2367619" y="2277094"/>
            <a:ext cx="304761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1296FA-F9CF-9F7F-E8B5-D4A0AB5C9906}"/>
              </a:ext>
            </a:extLst>
          </p:cNvPr>
          <p:cNvSpPr/>
          <p:nvPr/>
        </p:nvSpPr>
        <p:spPr bwMode="white">
          <a:xfrm>
            <a:off x="2320000" y="3982291"/>
            <a:ext cx="380952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55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9A1EF-ECB5-72CA-B26E-2BF14A9344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19FF3C-833C-4990-2128-740AABAB2CC4}"/>
              </a:ext>
            </a:extLst>
          </p:cNvPr>
          <p:cNvSpPr/>
          <p:nvPr/>
        </p:nvSpPr>
        <p:spPr bwMode="white">
          <a:xfrm>
            <a:off x="1396190" y="1172350"/>
            <a:ext cx="304761" cy="40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224E05-4F66-15B9-1362-06837636F2C7}"/>
              </a:ext>
            </a:extLst>
          </p:cNvPr>
          <p:cNvSpPr/>
          <p:nvPr/>
        </p:nvSpPr>
        <p:spPr bwMode="white">
          <a:xfrm>
            <a:off x="1348571" y="2899176"/>
            <a:ext cx="380952" cy="39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24615A-C2EA-9307-F252-F0BD8CB74F67}"/>
              </a:ext>
            </a:extLst>
          </p:cNvPr>
          <p:cNvSpPr/>
          <p:nvPr/>
        </p:nvSpPr>
        <p:spPr bwMode="white">
          <a:xfrm>
            <a:off x="1348571" y="4616462"/>
            <a:ext cx="380952" cy="391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32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C4961-9DEF-A3E1-134B-36517C0548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215967-6C47-02BD-CE1E-FE468FE8C817}"/>
              </a:ext>
            </a:extLst>
          </p:cNvPr>
          <p:cNvSpPr/>
          <p:nvPr/>
        </p:nvSpPr>
        <p:spPr bwMode="white">
          <a:xfrm>
            <a:off x="6456040" y="4725145"/>
            <a:ext cx="40324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7FE65-9058-CC51-51C5-7971D5EE5A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CDD708-0D82-7D71-2083-7DFA2E079250}"/>
              </a:ext>
            </a:extLst>
          </p:cNvPr>
          <p:cNvSpPr/>
          <p:nvPr/>
        </p:nvSpPr>
        <p:spPr bwMode="white">
          <a:xfrm>
            <a:off x="5281904" y="972000"/>
            <a:ext cx="2830320" cy="105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08892D-0650-72B6-6517-F835F091E9A9}"/>
              </a:ext>
            </a:extLst>
          </p:cNvPr>
          <p:cNvSpPr/>
          <p:nvPr/>
        </p:nvSpPr>
        <p:spPr bwMode="white">
          <a:xfrm>
            <a:off x="5087888" y="4221088"/>
            <a:ext cx="20882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20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92294-23A7-2400-4467-3DABDBBF17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0BB802-B025-7D18-6EFD-E95C046F4FE2}"/>
              </a:ext>
            </a:extLst>
          </p:cNvPr>
          <p:cNvSpPr/>
          <p:nvPr/>
        </p:nvSpPr>
        <p:spPr bwMode="white">
          <a:xfrm>
            <a:off x="2291428" y="2307511"/>
            <a:ext cx="438095" cy="4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5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4697E-BEBC-6D01-DB46-F26EF55EA1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1B4979-AAA7-4BA1-F074-E8846F76F4D7}"/>
              </a:ext>
            </a:extLst>
          </p:cNvPr>
          <p:cNvSpPr/>
          <p:nvPr/>
        </p:nvSpPr>
        <p:spPr bwMode="white">
          <a:xfrm>
            <a:off x="1275832" y="1113349"/>
            <a:ext cx="405845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45AE3B-226F-A187-0EC6-0057106F2C2C}"/>
              </a:ext>
            </a:extLst>
          </p:cNvPr>
          <p:cNvSpPr/>
          <p:nvPr/>
        </p:nvSpPr>
        <p:spPr bwMode="white">
          <a:xfrm>
            <a:off x="1319945" y="4523411"/>
            <a:ext cx="344086" cy="37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50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5BFF5-39B0-2EAE-091C-4B7B846894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1E2BA4-5149-1F31-D00F-0D5EB85508D6}"/>
              </a:ext>
            </a:extLst>
          </p:cNvPr>
          <p:cNvSpPr/>
          <p:nvPr/>
        </p:nvSpPr>
        <p:spPr bwMode="white">
          <a:xfrm>
            <a:off x="1377142" y="1096057"/>
            <a:ext cx="342857" cy="40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32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382FC-8DA4-D988-551A-FEFB7BFC23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2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DA0B47-73F2-C6E0-2B2E-613E7CF2A18D}"/>
              </a:ext>
            </a:extLst>
          </p:cNvPr>
          <p:cNvSpPr/>
          <p:nvPr/>
        </p:nvSpPr>
        <p:spPr bwMode="white">
          <a:xfrm>
            <a:off x="2339832" y="2241473"/>
            <a:ext cx="341017" cy="39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180447-1F7E-6FD7-26AD-10B38D9276E5}"/>
              </a:ext>
            </a:extLst>
          </p:cNvPr>
          <p:cNvSpPr/>
          <p:nvPr/>
        </p:nvSpPr>
        <p:spPr bwMode="white">
          <a:xfrm>
            <a:off x="2320886" y="3160421"/>
            <a:ext cx="388380" cy="39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96FDB5-E922-0616-FB0A-16FCE4F633F3}"/>
              </a:ext>
            </a:extLst>
          </p:cNvPr>
          <p:cNvSpPr/>
          <p:nvPr/>
        </p:nvSpPr>
        <p:spPr bwMode="white">
          <a:xfrm>
            <a:off x="2282996" y="4079368"/>
            <a:ext cx="435744" cy="39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DB3546-04F1-BAB3-6DA2-D0453D1ED572}"/>
              </a:ext>
            </a:extLst>
          </p:cNvPr>
          <p:cNvSpPr/>
          <p:nvPr/>
        </p:nvSpPr>
        <p:spPr bwMode="white">
          <a:xfrm>
            <a:off x="2349305" y="4998315"/>
            <a:ext cx="312599" cy="38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3F9025-1562-5351-BB1B-AD1D545805AF}"/>
              </a:ext>
            </a:extLst>
          </p:cNvPr>
          <p:cNvSpPr/>
          <p:nvPr/>
        </p:nvSpPr>
        <p:spPr bwMode="white">
          <a:xfrm>
            <a:off x="2320886" y="5907789"/>
            <a:ext cx="369435" cy="40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41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0B89D-1A0A-E27B-A045-39926AF064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6921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2E5FA-7FFE-4B7B-8F19-21E20D0A82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0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7200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2023-08-06T06:08:44Z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