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8" autoAdjust="0"/>
    <p:restoredTop sz="94660"/>
  </p:normalViewPr>
  <p:slideViewPr>
    <p:cSldViewPr showGuides="1">
      <p:cViewPr varScale="1">
        <p:scale>
          <a:sx n="64" d="100"/>
          <a:sy n="64" d="100"/>
        </p:scale>
        <p:origin x="35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24615F-1DAC-08B7-1C5F-F7FE29E4E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2995666"/>
            <a:ext cx="11304762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A021A-C0B4-A05D-CA61-489228AD5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5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1873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42D7A-2C94-4F41-BAC8-688670ED7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8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E709B-2846-6F9E-74CF-761F0C803BBC}"/>
              </a:ext>
            </a:extLst>
          </p:cNvPr>
          <p:cNvSpPr/>
          <p:nvPr/>
        </p:nvSpPr>
        <p:spPr bwMode="white">
          <a:xfrm>
            <a:off x="1280036" y="1089039"/>
            <a:ext cx="334350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9710BF-5778-EE69-5D29-0C44E6249033}"/>
              </a:ext>
            </a:extLst>
          </p:cNvPr>
          <p:cNvSpPr/>
          <p:nvPr/>
        </p:nvSpPr>
        <p:spPr bwMode="white">
          <a:xfrm>
            <a:off x="1321830" y="2577108"/>
            <a:ext cx="267480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27FFD9-41AC-A65E-3C42-FA8EFE406BAD}"/>
              </a:ext>
            </a:extLst>
          </p:cNvPr>
          <p:cNvSpPr/>
          <p:nvPr/>
        </p:nvSpPr>
        <p:spPr bwMode="white">
          <a:xfrm>
            <a:off x="1280036" y="3321143"/>
            <a:ext cx="334350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A29F7-8D49-96F9-03CB-941269A38BCE}"/>
              </a:ext>
            </a:extLst>
          </p:cNvPr>
          <p:cNvSpPr/>
          <p:nvPr/>
        </p:nvSpPr>
        <p:spPr bwMode="white">
          <a:xfrm>
            <a:off x="1321830" y="4800853"/>
            <a:ext cx="267480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5D0BD8-5C7B-8C5A-CF8E-FF8E82D0607C}"/>
              </a:ext>
            </a:extLst>
          </p:cNvPr>
          <p:cNvSpPr/>
          <p:nvPr/>
        </p:nvSpPr>
        <p:spPr bwMode="white">
          <a:xfrm>
            <a:off x="1280036" y="5553248"/>
            <a:ext cx="334350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52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1EAB0-F266-0326-52E7-3719ACC7D5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421D99-60A7-5E14-701F-C44E7E4F6712}"/>
              </a:ext>
            </a:extLst>
          </p:cNvPr>
          <p:cNvSpPr/>
          <p:nvPr/>
        </p:nvSpPr>
        <p:spPr bwMode="white">
          <a:xfrm>
            <a:off x="5339047" y="2667238"/>
            <a:ext cx="704761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284EC-30FF-7D6C-4289-1B97566D663D}"/>
              </a:ext>
            </a:extLst>
          </p:cNvPr>
          <p:cNvSpPr/>
          <p:nvPr/>
        </p:nvSpPr>
        <p:spPr bwMode="white">
          <a:xfrm>
            <a:off x="6434285" y="4581523"/>
            <a:ext cx="133333" cy="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DCA84D-6E41-1AC5-B156-912C1108467B}"/>
              </a:ext>
            </a:extLst>
          </p:cNvPr>
          <p:cNvSpPr/>
          <p:nvPr/>
        </p:nvSpPr>
        <p:spPr bwMode="white">
          <a:xfrm>
            <a:off x="5767619" y="4695809"/>
            <a:ext cx="1371428" cy="6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576D1-D6F0-D13F-C8BE-C8102B85B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A202E-711D-02D2-4006-FCF2C9794559}"/>
              </a:ext>
            </a:extLst>
          </p:cNvPr>
          <p:cNvSpPr/>
          <p:nvPr/>
        </p:nvSpPr>
        <p:spPr bwMode="white">
          <a:xfrm>
            <a:off x="3777142" y="1038748"/>
            <a:ext cx="552380" cy="6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04C3ED-4416-15BA-C54B-625E8CC29180}"/>
              </a:ext>
            </a:extLst>
          </p:cNvPr>
          <p:cNvSpPr/>
          <p:nvPr/>
        </p:nvSpPr>
        <p:spPr bwMode="white">
          <a:xfrm>
            <a:off x="2044706" y="1988841"/>
            <a:ext cx="181904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BDB8D1-E786-2E6A-63CB-D21EC6CD807D}"/>
              </a:ext>
            </a:extLst>
          </p:cNvPr>
          <p:cNvSpPr/>
          <p:nvPr/>
        </p:nvSpPr>
        <p:spPr bwMode="white">
          <a:xfrm>
            <a:off x="1977142" y="5081794"/>
            <a:ext cx="1819047" cy="61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CE1296-DD7F-CF7C-6CA1-765D93923AD1}"/>
              </a:ext>
            </a:extLst>
          </p:cNvPr>
          <p:cNvSpPr/>
          <p:nvPr/>
        </p:nvSpPr>
        <p:spPr bwMode="white">
          <a:xfrm>
            <a:off x="3215238" y="5262968"/>
            <a:ext cx="133333" cy="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32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7831A-46F0-2B25-56C7-644830AFC9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8EE8A1-210F-685B-125E-7234612E2A4D}"/>
              </a:ext>
            </a:extLst>
          </p:cNvPr>
          <p:cNvSpPr/>
          <p:nvPr/>
        </p:nvSpPr>
        <p:spPr bwMode="white">
          <a:xfrm>
            <a:off x="1961551" y="1889841"/>
            <a:ext cx="259859" cy="30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9CD622-7730-9EB9-E381-54E77C32FD33}"/>
              </a:ext>
            </a:extLst>
          </p:cNvPr>
          <p:cNvSpPr/>
          <p:nvPr/>
        </p:nvSpPr>
        <p:spPr bwMode="white">
          <a:xfrm>
            <a:off x="1918241" y="3161811"/>
            <a:ext cx="332042" cy="30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457CBA-3B3C-CE54-31A9-35D0D6360041}"/>
              </a:ext>
            </a:extLst>
          </p:cNvPr>
          <p:cNvSpPr/>
          <p:nvPr/>
        </p:nvSpPr>
        <p:spPr bwMode="white">
          <a:xfrm>
            <a:off x="1947115" y="4433781"/>
            <a:ext cx="281514" cy="31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5AC6D4-1E41-219A-BF17-160AEECAC922}"/>
              </a:ext>
            </a:extLst>
          </p:cNvPr>
          <p:cNvSpPr/>
          <p:nvPr/>
        </p:nvSpPr>
        <p:spPr bwMode="white">
          <a:xfrm>
            <a:off x="1947115" y="5705751"/>
            <a:ext cx="281514" cy="31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33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423A0-D5C8-0EDB-453D-0CF03647A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59FC504-92D1-BBDA-CA44-7C37752385F4}"/>
              </a:ext>
            </a:extLst>
          </p:cNvPr>
          <p:cNvSpPr/>
          <p:nvPr/>
        </p:nvSpPr>
        <p:spPr bwMode="white">
          <a:xfrm>
            <a:off x="6384032" y="4941168"/>
            <a:ext cx="3528392" cy="69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597457-294C-7411-DA30-C97E73313186}"/>
              </a:ext>
            </a:extLst>
          </p:cNvPr>
          <p:cNvSpPr/>
          <p:nvPr/>
        </p:nvSpPr>
        <p:spPr bwMode="white">
          <a:xfrm>
            <a:off x="2452017" y="5917755"/>
            <a:ext cx="733333" cy="67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51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EC754-464D-0CAE-5448-384E03CA4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8DD0F-8E18-8A5D-F828-65F0F416BEDD}"/>
              </a:ext>
            </a:extLst>
          </p:cNvPr>
          <p:cNvSpPr/>
          <p:nvPr/>
        </p:nvSpPr>
        <p:spPr bwMode="white">
          <a:xfrm>
            <a:off x="5739047" y="2010367"/>
            <a:ext cx="1133333" cy="6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378C58-B074-5A76-6F7C-5EFB1D94BA27}"/>
              </a:ext>
            </a:extLst>
          </p:cNvPr>
          <p:cNvSpPr/>
          <p:nvPr/>
        </p:nvSpPr>
        <p:spPr bwMode="white">
          <a:xfrm>
            <a:off x="3339047" y="2010367"/>
            <a:ext cx="2095238" cy="9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02D052-4B74-7A8B-36F4-A45A4766666D}"/>
              </a:ext>
            </a:extLst>
          </p:cNvPr>
          <p:cNvSpPr/>
          <p:nvPr/>
        </p:nvSpPr>
        <p:spPr bwMode="white">
          <a:xfrm>
            <a:off x="5375920" y="4081056"/>
            <a:ext cx="2664296" cy="71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7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3F67B-9F8E-6DB8-81A1-EBA5222E81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248211-9CB4-A693-5F5F-E29DC917A99E}"/>
              </a:ext>
            </a:extLst>
          </p:cNvPr>
          <p:cNvSpPr/>
          <p:nvPr/>
        </p:nvSpPr>
        <p:spPr bwMode="white">
          <a:xfrm>
            <a:off x="4007768" y="972001"/>
            <a:ext cx="2115834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4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2C51F-3870-FDEE-69B8-2BFC86122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0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6C22F3-DD0D-127B-7116-D6D19AB31D2E}"/>
              </a:ext>
            </a:extLst>
          </p:cNvPr>
          <p:cNvSpPr/>
          <p:nvPr/>
        </p:nvSpPr>
        <p:spPr bwMode="white">
          <a:xfrm>
            <a:off x="2999656" y="1823647"/>
            <a:ext cx="493339" cy="5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670BE0-FCB4-1B1A-808C-09A2D705468C}"/>
              </a:ext>
            </a:extLst>
          </p:cNvPr>
          <p:cNvSpPr/>
          <p:nvPr/>
        </p:nvSpPr>
        <p:spPr bwMode="white">
          <a:xfrm>
            <a:off x="2938365" y="4027068"/>
            <a:ext cx="493339" cy="48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B5B00E-6396-5459-A113-DBF927CE8D61}"/>
              </a:ext>
            </a:extLst>
          </p:cNvPr>
          <p:cNvSpPr/>
          <p:nvPr/>
        </p:nvSpPr>
        <p:spPr bwMode="white">
          <a:xfrm>
            <a:off x="3066419" y="4854607"/>
            <a:ext cx="295297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60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24060-71D6-7B4E-089C-3B8676158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9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7DB33-A208-C34A-4FC0-5DE226769C51}"/>
              </a:ext>
            </a:extLst>
          </p:cNvPr>
          <p:cNvSpPr/>
          <p:nvPr/>
        </p:nvSpPr>
        <p:spPr bwMode="white">
          <a:xfrm>
            <a:off x="2157416" y="1024431"/>
            <a:ext cx="351867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7F307-42ED-63FF-6B2E-903270D5971D}"/>
              </a:ext>
            </a:extLst>
          </p:cNvPr>
          <p:cNvSpPr/>
          <p:nvPr/>
        </p:nvSpPr>
        <p:spPr bwMode="white">
          <a:xfrm>
            <a:off x="2187362" y="2350205"/>
            <a:ext cx="306948" cy="3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38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2023-08-06T15:41:05Z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