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26" autoAdjust="0"/>
    <p:restoredTop sz="94660"/>
  </p:normalViewPr>
  <p:slideViewPr>
    <p:cSldViewPr showGuides="1">
      <p:cViewPr varScale="1">
        <p:scale>
          <a:sx n="64" d="100"/>
          <a:sy n="64" d="100"/>
        </p:scale>
        <p:origin x="33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54304E4-9B42-730C-A3C6-C13FF6954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86" y="2767095"/>
            <a:ext cx="11371428" cy="13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C5D1DA-795E-E778-362D-A0E97A52F0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91662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5093B-6765-DAA5-75C4-0A39BD487D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F71532-D465-C027-CE2B-3FC4E9D5556A}"/>
              </a:ext>
            </a:extLst>
          </p:cNvPr>
          <p:cNvSpPr/>
          <p:nvPr/>
        </p:nvSpPr>
        <p:spPr bwMode="white">
          <a:xfrm>
            <a:off x="1396190" y="1067282"/>
            <a:ext cx="304761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A908D0-1495-CCE4-3613-FA7BDE824F64}"/>
              </a:ext>
            </a:extLst>
          </p:cNvPr>
          <p:cNvSpPr/>
          <p:nvPr/>
        </p:nvSpPr>
        <p:spPr bwMode="white">
          <a:xfrm>
            <a:off x="1396190" y="1896240"/>
            <a:ext cx="304761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D9B63A-1B0A-67ED-4B74-212921F31E31}"/>
              </a:ext>
            </a:extLst>
          </p:cNvPr>
          <p:cNvSpPr/>
          <p:nvPr/>
        </p:nvSpPr>
        <p:spPr bwMode="white">
          <a:xfrm>
            <a:off x="1396190" y="3573213"/>
            <a:ext cx="304761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E3A7B8-970C-2A95-45F4-F9985634F013}"/>
              </a:ext>
            </a:extLst>
          </p:cNvPr>
          <p:cNvSpPr/>
          <p:nvPr/>
        </p:nvSpPr>
        <p:spPr bwMode="white">
          <a:xfrm>
            <a:off x="1348571" y="4411700"/>
            <a:ext cx="380952" cy="3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BABE3A-82BA-6218-19CA-FFC66FCA0F12}"/>
              </a:ext>
            </a:extLst>
          </p:cNvPr>
          <p:cNvSpPr/>
          <p:nvPr/>
        </p:nvSpPr>
        <p:spPr bwMode="white">
          <a:xfrm>
            <a:off x="1396190" y="5250186"/>
            <a:ext cx="304761" cy="3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96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5B39A-E9BE-BC01-58F6-7AF55B6B9B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FD86DB-6428-04A6-9819-71CEC406048B}"/>
              </a:ext>
            </a:extLst>
          </p:cNvPr>
          <p:cNvSpPr/>
          <p:nvPr/>
        </p:nvSpPr>
        <p:spPr bwMode="white">
          <a:xfrm>
            <a:off x="5272380" y="3882564"/>
            <a:ext cx="1399684" cy="687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8AEEE-33C0-0068-6F8F-DF65EA45C7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6ED5D6-0076-FEA1-5984-183AF961E3E9}"/>
              </a:ext>
            </a:extLst>
          </p:cNvPr>
          <p:cNvSpPr/>
          <p:nvPr/>
        </p:nvSpPr>
        <p:spPr bwMode="white">
          <a:xfrm>
            <a:off x="2300952" y="3286842"/>
            <a:ext cx="485714" cy="31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D6A785-4143-6F68-5F4C-D5D9141B64ED}"/>
              </a:ext>
            </a:extLst>
          </p:cNvPr>
          <p:cNvSpPr/>
          <p:nvPr/>
        </p:nvSpPr>
        <p:spPr bwMode="white">
          <a:xfrm>
            <a:off x="4215238" y="3182055"/>
            <a:ext cx="1238095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AB634E-D36D-2B77-DDAA-F10ADC357288}"/>
              </a:ext>
            </a:extLst>
          </p:cNvPr>
          <p:cNvSpPr/>
          <p:nvPr/>
        </p:nvSpPr>
        <p:spPr bwMode="white">
          <a:xfrm>
            <a:off x="3072380" y="4610970"/>
            <a:ext cx="1247619" cy="4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6FB17D-7853-DEF9-F312-83B9D3F08A3A}"/>
              </a:ext>
            </a:extLst>
          </p:cNvPr>
          <p:cNvSpPr/>
          <p:nvPr/>
        </p:nvSpPr>
        <p:spPr bwMode="white">
          <a:xfrm>
            <a:off x="3320000" y="5115853"/>
            <a:ext cx="304761" cy="1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BEFEA8-8F22-FF72-7AD5-614F28B8F8D6}"/>
              </a:ext>
            </a:extLst>
          </p:cNvPr>
          <p:cNvSpPr/>
          <p:nvPr/>
        </p:nvSpPr>
        <p:spPr bwMode="white">
          <a:xfrm>
            <a:off x="3929523" y="5115853"/>
            <a:ext cx="266666" cy="11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B0B85A-528E-5D35-2792-57A7F0540F0A}"/>
              </a:ext>
            </a:extLst>
          </p:cNvPr>
          <p:cNvSpPr/>
          <p:nvPr/>
        </p:nvSpPr>
        <p:spPr bwMode="white">
          <a:xfrm>
            <a:off x="1710476" y="5506423"/>
            <a:ext cx="828571" cy="6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DA01F1-63FF-6CF1-6A85-868CDB417340}"/>
              </a:ext>
            </a:extLst>
          </p:cNvPr>
          <p:cNvSpPr/>
          <p:nvPr/>
        </p:nvSpPr>
        <p:spPr bwMode="white">
          <a:xfrm>
            <a:off x="5024761" y="5506423"/>
            <a:ext cx="1371428" cy="6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93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2ABC8-7449-1029-42B9-E160696AB6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9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EBAC1C-993C-14B7-F8CA-ADF8162CD5F0}"/>
              </a:ext>
            </a:extLst>
          </p:cNvPr>
          <p:cNvSpPr/>
          <p:nvPr/>
        </p:nvSpPr>
        <p:spPr bwMode="white">
          <a:xfrm>
            <a:off x="2843809" y="5344226"/>
            <a:ext cx="571428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35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B68B2-963F-BDD9-C8F6-3CCEC98B38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41B6F-D5DB-01D9-A049-54130D925EDE}"/>
              </a:ext>
            </a:extLst>
          </p:cNvPr>
          <p:cNvSpPr/>
          <p:nvPr/>
        </p:nvSpPr>
        <p:spPr bwMode="white">
          <a:xfrm>
            <a:off x="4862857" y="1086431"/>
            <a:ext cx="1133333" cy="61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5C6958-835E-DDFB-2495-CA5550BB6D2F}"/>
              </a:ext>
            </a:extLst>
          </p:cNvPr>
          <p:cNvSpPr/>
          <p:nvPr/>
        </p:nvSpPr>
        <p:spPr bwMode="white">
          <a:xfrm>
            <a:off x="4158095" y="3174800"/>
            <a:ext cx="571428" cy="89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007E01-9485-B1C8-7438-EBE4DC737399}"/>
              </a:ext>
            </a:extLst>
          </p:cNvPr>
          <p:cNvSpPr/>
          <p:nvPr/>
        </p:nvSpPr>
        <p:spPr bwMode="white">
          <a:xfrm>
            <a:off x="5872380" y="4605189"/>
            <a:ext cx="133333" cy="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BE791C-643B-E2EE-DF37-168C262F76F4}"/>
              </a:ext>
            </a:extLst>
          </p:cNvPr>
          <p:cNvSpPr/>
          <p:nvPr/>
        </p:nvSpPr>
        <p:spPr bwMode="white">
          <a:xfrm>
            <a:off x="5777142" y="4710085"/>
            <a:ext cx="495238" cy="31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3570C3-E42A-A47C-459A-B9E2952CD6B5}"/>
              </a:ext>
            </a:extLst>
          </p:cNvPr>
          <p:cNvSpPr/>
          <p:nvPr/>
        </p:nvSpPr>
        <p:spPr bwMode="white">
          <a:xfrm>
            <a:off x="4310476" y="5673214"/>
            <a:ext cx="1409523" cy="61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31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FA415-D4BC-0574-2CAD-288DECB5D7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7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6F1DE2-696D-3E20-0FFF-EB3CDE657346}"/>
              </a:ext>
            </a:extLst>
          </p:cNvPr>
          <p:cNvSpPr/>
          <p:nvPr/>
        </p:nvSpPr>
        <p:spPr bwMode="white">
          <a:xfrm>
            <a:off x="2184539" y="2143084"/>
            <a:ext cx="337970" cy="37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C286D4-6502-BD45-1448-A4C3318F4ABF}"/>
              </a:ext>
            </a:extLst>
          </p:cNvPr>
          <p:cNvSpPr/>
          <p:nvPr/>
        </p:nvSpPr>
        <p:spPr bwMode="white">
          <a:xfrm>
            <a:off x="2149876" y="2923807"/>
            <a:ext cx="398632" cy="36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C12271-28F8-4720-FFC6-194F3927132D}"/>
              </a:ext>
            </a:extLst>
          </p:cNvPr>
          <p:cNvSpPr/>
          <p:nvPr/>
        </p:nvSpPr>
        <p:spPr bwMode="white">
          <a:xfrm>
            <a:off x="2201871" y="3704530"/>
            <a:ext cx="294641" cy="36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A4867E-89C1-9D7D-1CD1-A94E8E49D847}"/>
              </a:ext>
            </a:extLst>
          </p:cNvPr>
          <p:cNvSpPr/>
          <p:nvPr/>
        </p:nvSpPr>
        <p:spPr bwMode="white">
          <a:xfrm>
            <a:off x="2184539" y="4476578"/>
            <a:ext cx="346636" cy="36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546722-87CB-93A9-6289-094DD54055A0}"/>
              </a:ext>
            </a:extLst>
          </p:cNvPr>
          <p:cNvSpPr/>
          <p:nvPr/>
        </p:nvSpPr>
        <p:spPr bwMode="white">
          <a:xfrm>
            <a:off x="2201871" y="5257301"/>
            <a:ext cx="311972" cy="35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3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3D231-843F-A7F8-F52C-965F3F0916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03"/>
          <a:stretch/>
        </p:blipFill>
        <p:spPr>
          <a:xfrm>
            <a:off x="720000" y="972000"/>
            <a:ext cx="10800000" cy="202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BFF73EF-418F-91A0-AC95-0342B93E3B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69" r="17552"/>
          <a:stretch/>
        </p:blipFill>
        <p:spPr>
          <a:xfrm>
            <a:off x="719050" y="2996952"/>
            <a:ext cx="9840496" cy="3147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9152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C7853-B504-FB74-DD2C-504C58BE76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3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D7ED01-3FD4-BEBC-90BF-723E2739C965}"/>
              </a:ext>
            </a:extLst>
          </p:cNvPr>
          <p:cNvSpPr/>
          <p:nvPr/>
        </p:nvSpPr>
        <p:spPr bwMode="white">
          <a:xfrm>
            <a:off x="5825508" y="4591404"/>
            <a:ext cx="1323347" cy="53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3E0FF2-8CF7-6B6B-EB07-91C400D24D4B}"/>
              </a:ext>
            </a:extLst>
          </p:cNvPr>
          <p:cNvSpPr/>
          <p:nvPr/>
        </p:nvSpPr>
        <p:spPr bwMode="white">
          <a:xfrm>
            <a:off x="5604950" y="5351234"/>
            <a:ext cx="1356024" cy="7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08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B38EE-EA9E-6ED3-0C8D-05D96C3B4F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6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9A1E21-7F86-6310-A476-E0351407E085}"/>
              </a:ext>
            </a:extLst>
          </p:cNvPr>
          <p:cNvSpPr/>
          <p:nvPr/>
        </p:nvSpPr>
        <p:spPr bwMode="white">
          <a:xfrm>
            <a:off x="4671314" y="1119692"/>
            <a:ext cx="1369023" cy="5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C4FE0A-D2FD-49D2-CAE2-95EF0493A53C}"/>
              </a:ext>
            </a:extLst>
          </p:cNvPr>
          <p:cNvSpPr/>
          <p:nvPr/>
        </p:nvSpPr>
        <p:spPr bwMode="white">
          <a:xfrm>
            <a:off x="3794155" y="1877513"/>
            <a:ext cx="4174053" cy="6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BE38F4-12E6-7662-B51A-E5B94FC8230F}"/>
              </a:ext>
            </a:extLst>
          </p:cNvPr>
          <p:cNvSpPr/>
          <p:nvPr/>
        </p:nvSpPr>
        <p:spPr bwMode="white">
          <a:xfrm>
            <a:off x="5040212" y="2892000"/>
            <a:ext cx="2213391" cy="77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D5D1EB-9248-F39E-655A-444FC158B0E5}"/>
              </a:ext>
            </a:extLst>
          </p:cNvPr>
          <p:cNvSpPr/>
          <p:nvPr/>
        </p:nvSpPr>
        <p:spPr bwMode="white">
          <a:xfrm>
            <a:off x="4523754" y="4779179"/>
            <a:ext cx="1393617" cy="6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29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2023-08-07T03:29:10Z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