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4" r:id="rId4"/>
    <p:sldId id="342" r:id="rId5"/>
    <p:sldId id="341" r:id="rId6"/>
    <p:sldId id="338" r:id="rId7"/>
    <p:sldId id="337" r:id="rId8"/>
    <p:sldId id="336" r:id="rId9"/>
    <p:sldId id="335" r:id="rId10"/>
    <p:sldId id="334" r:id="rId11"/>
    <p:sldId id="333" r:id="rId12"/>
    <p:sldId id="331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39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AB3593-46DD-6F9E-3618-231C6AC17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201" y="2909883"/>
            <a:ext cx="4881598" cy="10382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74BFF-467D-2F58-18BD-7C13C98173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8F477B-D3F7-8373-A7A5-E9B09A234D6E}"/>
              </a:ext>
            </a:extLst>
          </p:cNvPr>
          <p:cNvSpPr/>
          <p:nvPr/>
        </p:nvSpPr>
        <p:spPr bwMode="white">
          <a:xfrm>
            <a:off x="2500952" y="1600586"/>
            <a:ext cx="704761" cy="32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239517-7AF4-905F-3FC6-3D575F3DED16}"/>
              </a:ext>
            </a:extLst>
          </p:cNvPr>
          <p:cNvSpPr/>
          <p:nvPr/>
        </p:nvSpPr>
        <p:spPr bwMode="white">
          <a:xfrm>
            <a:off x="6491428" y="2276792"/>
            <a:ext cx="1000000" cy="31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A4D243-5070-99B5-76BB-E78151A29978}"/>
              </a:ext>
            </a:extLst>
          </p:cNvPr>
          <p:cNvSpPr/>
          <p:nvPr/>
        </p:nvSpPr>
        <p:spPr bwMode="white">
          <a:xfrm>
            <a:off x="2853333" y="3038715"/>
            <a:ext cx="571428" cy="22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D84272-2AEF-C946-2155-6C06477E3AC0}"/>
              </a:ext>
            </a:extLst>
          </p:cNvPr>
          <p:cNvSpPr/>
          <p:nvPr/>
        </p:nvSpPr>
        <p:spPr bwMode="white">
          <a:xfrm>
            <a:off x="3548571" y="3629205"/>
            <a:ext cx="1019047" cy="31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2FBB50D-0788-1FE0-D919-B7569D9B6C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614" y="4098010"/>
            <a:ext cx="1979241" cy="71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25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2F4F5-2C3E-9432-4168-50758F8153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8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05787EE-C20A-89B5-402C-6D5817C58F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475744"/>
            <a:ext cx="10800000" cy="327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47F77B-9419-0882-9D17-2EF163125F28}"/>
              </a:ext>
            </a:extLst>
          </p:cNvPr>
          <p:cNvSpPr/>
          <p:nvPr/>
        </p:nvSpPr>
        <p:spPr bwMode="white">
          <a:xfrm>
            <a:off x="1979249" y="3561669"/>
            <a:ext cx="533333" cy="32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E0736C-EA66-BA6F-DA03-70EB4EA7B34A}"/>
              </a:ext>
            </a:extLst>
          </p:cNvPr>
          <p:cNvSpPr/>
          <p:nvPr/>
        </p:nvSpPr>
        <p:spPr bwMode="white">
          <a:xfrm>
            <a:off x="2626868" y="4239524"/>
            <a:ext cx="723809" cy="32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5A3B1E-BEC8-ABE7-A3E0-EA3500F25F09}"/>
              </a:ext>
            </a:extLst>
          </p:cNvPr>
          <p:cNvSpPr/>
          <p:nvPr/>
        </p:nvSpPr>
        <p:spPr bwMode="white">
          <a:xfrm>
            <a:off x="4131630" y="4239524"/>
            <a:ext cx="609523" cy="32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241799-5823-D9FF-909F-5AE4740B6B1A}"/>
              </a:ext>
            </a:extLst>
          </p:cNvPr>
          <p:cNvSpPr/>
          <p:nvPr/>
        </p:nvSpPr>
        <p:spPr bwMode="white">
          <a:xfrm>
            <a:off x="5131630" y="5681158"/>
            <a:ext cx="619047" cy="2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5DD06F1-CFE1-C1D3-6EBF-C54409AB053C}"/>
              </a:ext>
            </a:extLst>
          </p:cNvPr>
          <p:cNvSpPr/>
          <p:nvPr/>
        </p:nvSpPr>
        <p:spPr bwMode="white">
          <a:xfrm>
            <a:off x="5150678" y="6406749"/>
            <a:ext cx="638095" cy="1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2994B06-7BD2-EE60-644A-3DE59377A9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443391"/>
            <a:ext cx="1630400" cy="62569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F7199F7-40EC-194D-F2E5-99E4994E02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815" y="4800250"/>
            <a:ext cx="1549529" cy="62569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7ECFC9F-F2CF-A5AC-BE9F-457BB9E955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624" y="4807236"/>
            <a:ext cx="1549529" cy="62569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2EBF6C9-89EE-BFC7-A374-15B3C4B35C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519" y="5465282"/>
            <a:ext cx="1495186" cy="62569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4BE032C-35EB-B95E-4C69-59FFF72DD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435" y="6172789"/>
            <a:ext cx="1549529" cy="58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3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3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2FFEB-4F78-2FC2-3F16-F5F3B50EA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663706"/>
            <a:ext cx="10800000" cy="336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BEB783-9483-1CBE-159F-A3A078298493}"/>
              </a:ext>
            </a:extLst>
          </p:cNvPr>
          <p:cNvSpPr/>
          <p:nvPr/>
        </p:nvSpPr>
        <p:spPr bwMode="white">
          <a:xfrm>
            <a:off x="2257515" y="1265150"/>
            <a:ext cx="219047" cy="2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534A85-79F7-5249-DC16-693427A3F003}"/>
              </a:ext>
            </a:extLst>
          </p:cNvPr>
          <p:cNvSpPr/>
          <p:nvPr/>
        </p:nvSpPr>
        <p:spPr bwMode="white">
          <a:xfrm>
            <a:off x="5438468" y="1742488"/>
            <a:ext cx="228571" cy="2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9C07F4-85BC-30F4-1E48-1FFDAE002A58}"/>
              </a:ext>
            </a:extLst>
          </p:cNvPr>
          <p:cNvSpPr/>
          <p:nvPr/>
        </p:nvSpPr>
        <p:spPr bwMode="white">
          <a:xfrm>
            <a:off x="6867039" y="2229371"/>
            <a:ext cx="200000" cy="2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157F4A-C43A-AA21-1882-DC12DFEBA9CA}"/>
              </a:ext>
            </a:extLst>
          </p:cNvPr>
          <p:cNvSpPr/>
          <p:nvPr/>
        </p:nvSpPr>
        <p:spPr bwMode="white">
          <a:xfrm>
            <a:off x="2238468" y="3184046"/>
            <a:ext cx="266666" cy="2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85354AF-D07F-AA04-F4ED-F892843EFC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005064"/>
            <a:ext cx="10800000" cy="2727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190988-6A31-7F0B-63A0-8CF92F12F878}"/>
              </a:ext>
            </a:extLst>
          </p:cNvPr>
          <p:cNvSpPr/>
          <p:nvPr/>
        </p:nvSpPr>
        <p:spPr bwMode="white">
          <a:xfrm>
            <a:off x="9360201" y="4615427"/>
            <a:ext cx="190476" cy="2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79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73006-343B-2751-3686-08F0427BB4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3CE62D7-5C85-31E0-D4B8-8F39EAF423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916832"/>
            <a:ext cx="9577064" cy="7200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5A1F44-7E44-3C21-C057-69E7382493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268" y="3140968"/>
            <a:ext cx="9577064" cy="80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19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EB62E-776E-A1AA-1D15-4F498209EC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3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9367D1E-DE51-97AC-3F27-21348CA2DA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9577064" cy="7200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9BEDB81-A24D-17F4-7403-4EAB81DE89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80" y="2628945"/>
            <a:ext cx="9577064" cy="7200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3E87368-710C-F8F3-E513-06CEFBF913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80" y="3869673"/>
            <a:ext cx="957706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66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6D0F5-47BB-2CC2-9128-8EAE2E4B29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0800000" cy="340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F29B1B1-EC6C-8ED1-BDDB-A95E6DDFCE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77072"/>
            <a:ext cx="10800000" cy="2388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AA390A-3B01-60AC-631F-931A6B9D6659}"/>
              </a:ext>
            </a:extLst>
          </p:cNvPr>
          <p:cNvSpPr/>
          <p:nvPr/>
        </p:nvSpPr>
        <p:spPr bwMode="white">
          <a:xfrm>
            <a:off x="1451257" y="4688568"/>
            <a:ext cx="209523" cy="2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3BDAC0-9122-4598-1ABA-97A39C971B5F}"/>
              </a:ext>
            </a:extLst>
          </p:cNvPr>
          <p:cNvSpPr/>
          <p:nvPr/>
        </p:nvSpPr>
        <p:spPr bwMode="white">
          <a:xfrm>
            <a:off x="1441733" y="5644031"/>
            <a:ext cx="228571" cy="2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41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FDBB950-94AB-2C73-1E2B-5AA2F9957E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0800000" cy="3246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13A95B-0451-2522-6725-2983BB80AAC0}"/>
              </a:ext>
            </a:extLst>
          </p:cNvPr>
          <p:cNvSpPr/>
          <p:nvPr/>
        </p:nvSpPr>
        <p:spPr bwMode="white">
          <a:xfrm>
            <a:off x="7004344" y="2307820"/>
            <a:ext cx="2163400" cy="3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98AA68-90D5-9F8D-D7DC-A7926CEC042C}"/>
              </a:ext>
            </a:extLst>
          </p:cNvPr>
          <p:cNvSpPr/>
          <p:nvPr/>
        </p:nvSpPr>
        <p:spPr bwMode="white">
          <a:xfrm>
            <a:off x="2413868" y="3682649"/>
            <a:ext cx="1476190" cy="31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B407C20-3227-3369-00E0-F6398A755F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2996952"/>
            <a:ext cx="1224136" cy="466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57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8B0FB-B4DC-49D8-DA94-8ACD932928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5D3516-261F-7547-F243-517BC0D19A82}"/>
              </a:ext>
            </a:extLst>
          </p:cNvPr>
          <p:cNvSpPr/>
          <p:nvPr/>
        </p:nvSpPr>
        <p:spPr bwMode="white">
          <a:xfrm>
            <a:off x="1453333" y="2525992"/>
            <a:ext cx="257142" cy="20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335A4E-C320-488A-20F2-81EF693F4992}"/>
              </a:ext>
            </a:extLst>
          </p:cNvPr>
          <p:cNvSpPr/>
          <p:nvPr/>
        </p:nvSpPr>
        <p:spPr bwMode="white">
          <a:xfrm>
            <a:off x="1472380" y="3059879"/>
            <a:ext cx="219047" cy="2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C28B57-77C1-2B16-6FB5-7B7FADA12F18}"/>
              </a:ext>
            </a:extLst>
          </p:cNvPr>
          <p:cNvSpPr/>
          <p:nvPr/>
        </p:nvSpPr>
        <p:spPr bwMode="white">
          <a:xfrm>
            <a:off x="1443809" y="3593766"/>
            <a:ext cx="266666" cy="2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F70EA8-F037-BDDA-4B81-28711E048105}"/>
              </a:ext>
            </a:extLst>
          </p:cNvPr>
          <p:cNvSpPr/>
          <p:nvPr/>
        </p:nvSpPr>
        <p:spPr bwMode="white">
          <a:xfrm>
            <a:off x="1462857" y="4137187"/>
            <a:ext cx="228571" cy="2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1A2648-E48F-74F9-7741-47EEECC88DC4}"/>
              </a:ext>
            </a:extLst>
          </p:cNvPr>
          <p:cNvSpPr/>
          <p:nvPr/>
        </p:nvSpPr>
        <p:spPr bwMode="white">
          <a:xfrm>
            <a:off x="1462857" y="4671074"/>
            <a:ext cx="228571" cy="2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8BC73AE-670E-921E-F908-550FD20138CE}"/>
              </a:ext>
            </a:extLst>
          </p:cNvPr>
          <p:cNvSpPr/>
          <p:nvPr/>
        </p:nvSpPr>
        <p:spPr bwMode="white">
          <a:xfrm>
            <a:off x="10200456" y="943398"/>
            <a:ext cx="1728192" cy="158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09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E9E9E-40D5-469D-BEF6-42005407C7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4C1665-1816-C8F2-4A5F-E3F89F2A7798}"/>
              </a:ext>
            </a:extLst>
          </p:cNvPr>
          <p:cNvSpPr/>
          <p:nvPr/>
        </p:nvSpPr>
        <p:spPr bwMode="white">
          <a:xfrm>
            <a:off x="1453333" y="1631964"/>
            <a:ext cx="257142" cy="21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1A7851-B5CA-97F5-FCAB-B584B4CA02BA}"/>
              </a:ext>
            </a:extLst>
          </p:cNvPr>
          <p:cNvSpPr/>
          <p:nvPr/>
        </p:nvSpPr>
        <p:spPr bwMode="white">
          <a:xfrm>
            <a:off x="6529523" y="1631964"/>
            <a:ext cx="219047" cy="21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71EE2C-DACA-779B-D8EF-B372481ECA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066669"/>
            <a:ext cx="10800000" cy="332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DBEDAC-FA21-EFAA-4171-3D0F7EEE618C}"/>
              </a:ext>
            </a:extLst>
          </p:cNvPr>
          <p:cNvSpPr/>
          <p:nvPr/>
        </p:nvSpPr>
        <p:spPr bwMode="white">
          <a:xfrm>
            <a:off x="1278670" y="3276788"/>
            <a:ext cx="266666" cy="21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89BF57-00C9-A4E8-1D21-7BD548A9A6C6}"/>
              </a:ext>
            </a:extLst>
          </p:cNvPr>
          <p:cNvSpPr/>
          <p:nvPr/>
        </p:nvSpPr>
        <p:spPr bwMode="white">
          <a:xfrm>
            <a:off x="6335812" y="3276788"/>
            <a:ext cx="266666" cy="21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FDE06D-0E1F-A92E-E202-61226165C4A8}"/>
              </a:ext>
            </a:extLst>
          </p:cNvPr>
          <p:cNvSpPr/>
          <p:nvPr/>
        </p:nvSpPr>
        <p:spPr bwMode="white">
          <a:xfrm>
            <a:off x="1307241" y="4929089"/>
            <a:ext cx="209523" cy="2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27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15E10-91F0-3E89-BAFF-936309CB57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9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487249-AB3C-4673-48A5-7723B63B667B}"/>
              </a:ext>
            </a:extLst>
          </p:cNvPr>
          <p:cNvSpPr/>
          <p:nvPr/>
        </p:nvSpPr>
        <p:spPr bwMode="white">
          <a:xfrm>
            <a:off x="1481904" y="1743720"/>
            <a:ext cx="200000" cy="1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7C9836-4A2A-2A56-0FC3-EA0D8A2E918B}"/>
              </a:ext>
            </a:extLst>
          </p:cNvPr>
          <p:cNvSpPr/>
          <p:nvPr/>
        </p:nvSpPr>
        <p:spPr bwMode="white">
          <a:xfrm>
            <a:off x="1405714" y="2162926"/>
            <a:ext cx="342857" cy="28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7DE376-6079-C496-C23D-266761973CB9}"/>
              </a:ext>
            </a:extLst>
          </p:cNvPr>
          <p:cNvSpPr/>
          <p:nvPr/>
        </p:nvSpPr>
        <p:spPr bwMode="white">
          <a:xfrm>
            <a:off x="1481904" y="2820317"/>
            <a:ext cx="200000" cy="1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D2DA37-5CB3-C9E4-09CE-E5736742F031}"/>
              </a:ext>
            </a:extLst>
          </p:cNvPr>
          <p:cNvSpPr/>
          <p:nvPr/>
        </p:nvSpPr>
        <p:spPr bwMode="white">
          <a:xfrm>
            <a:off x="1481904" y="3353852"/>
            <a:ext cx="200000" cy="15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869A6E-2796-C35F-0B68-74C88D1FF812}"/>
              </a:ext>
            </a:extLst>
          </p:cNvPr>
          <p:cNvSpPr/>
          <p:nvPr/>
        </p:nvSpPr>
        <p:spPr bwMode="white">
          <a:xfrm>
            <a:off x="1405714" y="3782586"/>
            <a:ext cx="342857" cy="27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72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57635-BEA8-4275-048D-2343470EE1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9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796F16-8C5C-462E-F974-B1D09D24FB5A}"/>
              </a:ext>
            </a:extLst>
          </p:cNvPr>
          <p:cNvSpPr/>
          <p:nvPr/>
        </p:nvSpPr>
        <p:spPr bwMode="white">
          <a:xfrm>
            <a:off x="10100952" y="1735023"/>
            <a:ext cx="666666" cy="32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8B4B92-F645-7B9E-2657-A880FA6ADD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459246"/>
            <a:ext cx="10800000" cy="1939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1977895-C85D-8C52-8331-B66E197001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1700808"/>
            <a:ext cx="1872208" cy="52161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A890010-20CF-FF34-804D-29431D215B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2420888"/>
            <a:ext cx="1872208" cy="62569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3008A26-3FE2-0AA3-9C53-90EEEFE1B6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6160" y="2564904"/>
            <a:ext cx="1774416" cy="45391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02C6567-8660-CE5F-3E64-C7241751D3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3140968"/>
            <a:ext cx="1558392" cy="62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01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EC365-D535-8C6A-815C-959BC0F1A4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0800000" cy="3213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3451E6-244D-3A61-5410-6BF6E40DA455}"/>
              </a:ext>
            </a:extLst>
          </p:cNvPr>
          <p:cNvSpPr/>
          <p:nvPr/>
        </p:nvSpPr>
        <p:spPr bwMode="white">
          <a:xfrm>
            <a:off x="1294241" y="2296284"/>
            <a:ext cx="228571" cy="22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097AB9-C04B-C49D-1446-7C7ED36AE304}"/>
              </a:ext>
            </a:extLst>
          </p:cNvPr>
          <p:cNvSpPr/>
          <p:nvPr/>
        </p:nvSpPr>
        <p:spPr bwMode="white">
          <a:xfrm>
            <a:off x="1303764" y="2839806"/>
            <a:ext cx="219047" cy="20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DCC239-5620-7C64-A137-20363D784BB8}"/>
              </a:ext>
            </a:extLst>
          </p:cNvPr>
          <p:cNvSpPr/>
          <p:nvPr/>
        </p:nvSpPr>
        <p:spPr bwMode="white">
          <a:xfrm>
            <a:off x="1275193" y="3373794"/>
            <a:ext cx="266666" cy="2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87F1A1-7198-29F5-075B-E158B964FAF2}"/>
              </a:ext>
            </a:extLst>
          </p:cNvPr>
          <p:cNvSpPr/>
          <p:nvPr/>
        </p:nvSpPr>
        <p:spPr bwMode="white">
          <a:xfrm>
            <a:off x="1294241" y="3907781"/>
            <a:ext cx="228571" cy="22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0C05AA-32F9-E578-9677-7CB982E6D47B}"/>
              </a:ext>
            </a:extLst>
          </p:cNvPr>
          <p:cNvSpPr/>
          <p:nvPr/>
        </p:nvSpPr>
        <p:spPr bwMode="white">
          <a:xfrm>
            <a:off x="1294241" y="4451304"/>
            <a:ext cx="228571" cy="2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612C5E-D35E-BF57-F1C8-EDB3163E40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91"/>
          <a:stretch/>
        </p:blipFill>
        <p:spPr>
          <a:xfrm>
            <a:off x="3863752" y="692696"/>
            <a:ext cx="2927728" cy="104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823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365F2-5244-6B8D-8A40-C6382347CC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6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42B331-93CF-2870-C242-0B37283DBF7B}"/>
              </a:ext>
            </a:extLst>
          </p:cNvPr>
          <p:cNvSpPr/>
          <p:nvPr/>
        </p:nvSpPr>
        <p:spPr bwMode="white">
          <a:xfrm>
            <a:off x="1472380" y="1659414"/>
            <a:ext cx="228571" cy="2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9923D7-3DA9-9D73-2091-965A5B12E2D3}"/>
              </a:ext>
            </a:extLst>
          </p:cNvPr>
          <p:cNvSpPr/>
          <p:nvPr/>
        </p:nvSpPr>
        <p:spPr bwMode="white">
          <a:xfrm>
            <a:off x="1481904" y="2203617"/>
            <a:ext cx="209523" cy="2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A22B1C-F6FD-D79A-CB2A-744EDD757938}"/>
              </a:ext>
            </a:extLst>
          </p:cNvPr>
          <p:cNvSpPr/>
          <p:nvPr/>
        </p:nvSpPr>
        <p:spPr bwMode="white">
          <a:xfrm>
            <a:off x="1472380" y="2728726"/>
            <a:ext cx="228571" cy="2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11C858-8E7E-1C26-522D-7BA597B58215}"/>
              </a:ext>
            </a:extLst>
          </p:cNvPr>
          <p:cNvSpPr/>
          <p:nvPr/>
        </p:nvSpPr>
        <p:spPr bwMode="white">
          <a:xfrm>
            <a:off x="1472380" y="3272929"/>
            <a:ext cx="228571" cy="2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439BF2-FF76-C968-FB62-13E6F6FD8CA6}"/>
              </a:ext>
            </a:extLst>
          </p:cNvPr>
          <p:cNvSpPr/>
          <p:nvPr/>
        </p:nvSpPr>
        <p:spPr bwMode="white">
          <a:xfrm>
            <a:off x="1453333" y="3817132"/>
            <a:ext cx="266666" cy="2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0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3AF239-6323-6165-10BF-430BB1683C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F60025-3413-5925-46FE-12AE18139E23}"/>
              </a:ext>
            </a:extLst>
          </p:cNvPr>
          <p:cNvSpPr/>
          <p:nvPr/>
        </p:nvSpPr>
        <p:spPr bwMode="white">
          <a:xfrm>
            <a:off x="1462857" y="1639778"/>
            <a:ext cx="228571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D26F19-8854-0594-9E63-01655277D437}"/>
              </a:ext>
            </a:extLst>
          </p:cNvPr>
          <p:cNvSpPr/>
          <p:nvPr/>
        </p:nvSpPr>
        <p:spPr bwMode="white">
          <a:xfrm>
            <a:off x="1453333" y="2727304"/>
            <a:ext cx="257142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694055-7F5B-8717-0952-7B0C4BA10F4D}"/>
              </a:ext>
            </a:extLst>
          </p:cNvPr>
          <p:cNvSpPr/>
          <p:nvPr/>
        </p:nvSpPr>
        <p:spPr bwMode="white">
          <a:xfrm>
            <a:off x="1472380" y="3795751"/>
            <a:ext cx="219047" cy="2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36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DA24E-D12C-CF1C-1BE7-91CFAA7731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794621-96B7-F5B2-8F24-A09B4429E2E5}"/>
              </a:ext>
            </a:extLst>
          </p:cNvPr>
          <p:cNvSpPr/>
          <p:nvPr/>
        </p:nvSpPr>
        <p:spPr bwMode="white">
          <a:xfrm>
            <a:off x="1043809" y="1182412"/>
            <a:ext cx="209523" cy="21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02EC5E-7A99-68E1-DDB4-983C883BAA0F}"/>
              </a:ext>
            </a:extLst>
          </p:cNvPr>
          <p:cNvSpPr/>
          <p:nvPr/>
        </p:nvSpPr>
        <p:spPr bwMode="white">
          <a:xfrm>
            <a:off x="1034285" y="2253602"/>
            <a:ext cx="228571" cy="22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5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2023-08-17T05:02:01Z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