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5" r:id="rId4"/>
    <p:sldId id="334" r:id="rId5"/>
    <p:sldId id="333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E9C4B3-BD10-4081-AC15-4192FB7856D9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687BD-BF90-40AF-B0CC-6AB51DA2F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521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D687BD-BF90-40AF-B0CC-6AB51DA2F27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266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B745C2A-C053-00B9-0869-EE40BAD49E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766" y="3028947"/>
            <a:ext cx="5686467" cy="8001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32AD6-13DC-2171-D56D-9E5E259685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0800000" cy="3618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2D5F17-F934-7946-D2BA-ABB48FB74B58}"/>
              </a:ext>
            </a:extLst>
          </p:cNvPr>
          <p:cNvSpPr/>
          <p:nvPr/>
        </p:nvSpPr>
        <p:spPr bwMode="white">
          <a:xfrm>
            <a:off x="1171590" y="1287041"/>
            <a:ext cx="361904" cy="31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CE8489-FBFE-4E57-466C-EBEC6C782B39}"/>
              </a:ext>
            </a:extLst>
          </p:cNvPr>
          <p:cNvSpPr/>
          <p:nvPr/>
        </p:nvSpPr>
        <p:spPr bwMode="white">
          <a:xfrm>
            <a:off x="1209685" y="2766810"/>
            <a:ext cx="295238" cy="32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0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7702B-F1BB-1F46-D455-BD1845D83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50A057-8BC0-04C6-9601-127D9C3024FF}"/>
              </a:ext>
            </a:extLst>
          </p:cNvPr>
          <p:cNvSpPr/>
          <p:nvPr/>
        </p:nvSpPr>
        <p:spPr bwMode="white">
          <a:xfrm>
            <a:off x="1186666" y="1229215"/>
            <a:ext cx="371428" cy="314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61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96B91-68FB-8DEC-B95E-62C5B4E4A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0720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A5CAA5-6C86-2EB7-32F2-FAC9BEDEB809}"/>
              </a:ext>
            </a:extLst>
          </p:cNvPr>
          <p:cNvSpPr/>
          <p:nvPr/>
        </p:nvSpPr>
        <p:spPr bwMode="white">
          <a:xfrm>
            <a:off x="1755657" y="2943730"/>
            <a:ext cx="311979" cy="34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6B89DE-7BBB-40BF-C118-F89028E5B15D}"/>
              </a:ext>
            </a:extLst>
          </p:cNvPr>
          <p:cNvSpPr/>
          <p:nvPr/>
        </p:nvSpPr>
        <p:spPr bwMode="white">
          <a:xfrm>
            <a:off x="1765111" y="3700380"/>
            <a:ext cx="293072" cy="32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91EB1C-B347-9160-C421-2B007D9B7E97}"/>
              </a:ext>
            </a:extLst>
          </p:cNvPr>
          <p:cNvSpPr/>
          <p:nvPr/>
        </p:nvSpPr>
        <p:spPr bwMode="white">
          <a:xfrm>
            <a:off x="1727295" y="4447572"/>
            <a:ext cx="368703" cy="32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67D328-4676-DF5B-05E3-442257828250}"/>
              </a:ext>
            </a:extLst>
          </p:cNvPr>
          <p:cNvSpPr/>
          <p:nvPr/>
        </p:nvSpPr>
        <p:spPr bwMode="white">
          <a:xfrm>
            <a:off x="1765111" y="5194764"/>
            <a:ext cx="293072" cy="32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7E42CC-9534-3BE1-220D-8037F1DCD3F5}"/>
              </a:ext>
            </a:extLst>
          </p:cNvPr>
          <p:cNvSpPr/>
          <p:nvPr/>
        </p:nvSpPr>
        <p:spPr bwMode="white">
          <a:xfrm>
            <a:off x="1765111" y="5932498"/>
            <a:ext cx="293072" cy="3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BCFA7-B02B-1B62-F02A-C4EDCE1A32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3FF8BA-2472-7207-9635-038DE6335874}"/>
              </a:ext>
            </a:extLst>
          </p:cNvPr>
          <p:cNvSpPr/>
          <p:nvPr/>
        </p:nvSpPr>
        <p:spPr bwMode="white">
          <a:xfrm>
            <a:off x="1977142" y="2078471"/>
            <a:ext cx="323809" cy="34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35AAD8-EED9-EF2E-BE65-DC63931895E2}"/>
              </a:ext>
            </a:extLst>
          </p:cNvPr>
          <p:cNvSpPr/>
          <p:nvPr/>
        </p:nvSpPr>
        <p:spPr bwMode="white">
          <a:xfrm>
            <a:off x="1948571" y="3595100"/>
            <a:ext cx="371428" cy="3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02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F9729-B1A6-6CC8-03BF-FA4BEFAE4C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E4F9B-D8F3-ECE8-F3B4-BAC7FB3F6E86}"/>
              </a:ext>
            </a:extLst>
          </p:cNvPr>
          <p:cNvSpPr/>
          <p:nvPr/>
        </p:nvSpPr>
        <p:spPr bwMode="white">
          <a:xfrm>
            <a:off x="1243809" y="1238667"/>
            <a:ext cx="295238" cy="32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F66894-E1B0-9A0A-2597-72811792A7D9}"/>
              </a:ext>
            </a:extLst>
          </p:cNvPr>
          <p:cNvSpPr/>
          <p:nvPr/>
        </p:nvSpPr>
        <p:spPr bwMode="white">
          <a:xfrm>
            <a:off x="1243809" y="2733907"/>
            <a:ext cx="295238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18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CE292-623D-11EB-A7C5-D6A70F5219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6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C9FC97E-E2CB-7391-9AC8-7381EA981A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068960"/>
            <a:ext cx="10800000" cy="367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12085C-F175-D168-CEDD-187753B41F5C}"/>
              </a:ext>
            </a:extLst>
          </p:cNvPr>
          <p:cNvSpPr/>
          <p:nvPr/>
        </p:nvSpPr>
        <p:spPr bwMode="white">
          <a:xfrm>
            <a:off x="3469146" y="4222493"/>
            <a:ext cx="2818278" cy="4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DC1A7AF-6BA7-703F-2B93-70C88008CE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715271" y="3296016"/>
            <a:ext cx="2876673" cy="72670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3A0165A-0E1B-1432-27F4-90F964A070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5591944" y="5139756"/>
            <a:ext cx="2012577" cy="67213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F96E4F0-EC7E-9EA1-39CC-6FAFAD0AD0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927648" y="6019595"/>
            <a:ext cx="2300609" cy="72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56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91FBC-4B9C-7CA0-E2DD-3451A8101F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8C1D89D-02CB-0CCC-AD8C-5DFEFE421C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429000"/>
            <a:ext cx="10800000" cy="3234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AAC0EB-7BB5-1F26-6AD2-05BB8D0F493E}"/>
              </a:ext>
            </a:extLst>
          </p:cNvPr>
          <p:cNvSpPr/>
          <p:nvPr/>
        </p:nvSpPr>
        <p:spPr bwMode="white">
          <a:xfrm>
            <a:off x="4079776" y="3861048"/>
            <a:ext cx="3672408" cy="57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DCBF7B-6C5E-EF6C-459F-79415299F41F}"/>
              </a:ext>
            </a:extLst>
          </p:cNvPr>
          <p:cNvSpPr/>
          <p:nvPr/>
        </p:nvSpPr>
        <p:spPr bwMode="white">
          <a:xfrm>
            <a:off x="4201773" y="5585345"/>
            <a:ext cx="5782659" cy="4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6FAF3-3135-319C-D213-3E27749FCB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0369E8E-175E-A4DA-6D83-6CABDF1A42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999656" y="3068960"/>
            <a:ext cx="7704855" cy="81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37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83167-55CE-08D2-2B05-CF6A002CA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4431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23301-6C9F-FF0F-F3B4-E1015B19A5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EBAB4-A5A8-1DF9-FA16-4941E78F6847}"/>
              </a:ext>
            </a:extLst>
          </p:cNvPr>
          <p:cNvSpPr/>
          <p:nvPr/>
        </p:nvSpPr>
        <p:spPr bwMode="white">
          <a:xfrm>
            <a:off x="1281904" y="4854244"/>
            <a:ext cx="295238" cy="32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88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2023-08-17T04:57:07Z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