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4FB5"/>
    <a:srgbClr val="F8A8D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57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F59479-CCD1-33D1-EBFD-94BDAC99C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554" y="2876546"/>
            <a:ext cx="7462892" cy="11049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C707C-CF74-7460-6DAF-012B9F99F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99050-3B2F-B4CB-5D04-9D9C8065C87E}"/>
              </a:ext>
            </a:extLst>
          </p:cNvPr>
          <p:cNvSpPr/>
          <p:nvPr/>
        </p:nvSpPr>
        <p:spPr bwMode="white">
          <a:xfrm>
            <a:off x="1253333" y="1286440"/>
            <a:ext cx="276190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A214A-4592-1E0F-1B82-6F4FCD70FA62}"/>
              </a:ext>
            </a:extLst>
          </p:cNvPr>
          <p:cNvSpPr/>
          <p:nvPr/>
        </p:nvSpPr>
        <p:spPr bwMode="white">
          <a:xfrm>
            <a:off x="1272380" y="2105893"/>
            <a:ext cx="266666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941753-F9D6-42E2-2270-33BA02D09228}"/>
              </a:ext>
            </a:extLst>
          </p:cNvPr>
          <p:cNvSpPr/>
          <p:nvPr/>
        </p:nvSpPr>
        <p:spPr bwMode="white">
          <a:xfrm>
            <a:off x="1253333" y="3763854"/>
            <a:ext cx="276190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B61253-1CED-10B2-D779-D345A47B4E0A}"/>
              </a:ext>
            </a:extLst>
          </p:cNvPr>
          <p:cNvSpPr/>
          <p:nvPr/>
        </p:nvSpPr>
        <p:spPr bwMode="white">
          <a:xfrm>
            <a:off x="1139047" y="4411793"/>
            <a:ext cx="485714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19887E-7C17-6848-0AD2-B76737975A62}"/>
              </a:ext>
            </a:extLst>
          </p:cNvPr>
          <p:cNvSpPr/>
          <p:nvPr/>
        </p:nvSpPr>
        <p:spPr bwMode="white">
          <a:xfrm>
            <a:off x="1139047" y="5240774"/>
            <a:ext cx="48571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1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DB382-226F-8F58-64B6-EA4ECB0F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FCFEE-9148-8B53-3636-8C4DF170890B}"/>
              </a:ext>
            </a:extLst>
          </p:cNvPr>
          <p:cNvSpPr/>
          <p:nvPr/>
        </p:nvSpPr>
        <p:spPr bwMode="white">
          <a:xfrm>
            <a:off x="1996190" y="3191496"/>
            <a:ext cx="323809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2A9A9-49F0-6B2B-2618-2AF40718E3EC}"/>
              </a:ext>
            </a:extLst>
          </p:cNvPr>
          <p:cNvSpPr/>
          <p:nvPr/>
        </p:nvSpPr>
        <p:spPr bwMode="white">
          <a:xfrm>
            <a:off x="1967619" y="3953555"/>
            <a:ext cx="371428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399C70-7A6E-599B-A984-8CD129A15089}"/>
              </a:ext>
            </a:extLst>
          </p:cNvPr>
          <p:cNvSpPr/>
          <p:nvPr/>
        </p:nvSpPr>
        <p:spPr bwMode="white">
          <a:xfrm>
            <a:off x="2015238" y="4706089"/>
            <a:ext cx="295238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AC4385-E940-C06A-D2F9-1396082A1AC7}"/>
              </a:ext>
            </a:extLst>
          </p:cNvPr>
          <p:cNvSpPr/>
          <p:nvPr/>
        </p:nvSpPr>
        <p:spPr bwMode="white">
          <a:xfrm>
            <a:off x="1967619" y="5468148"/>
            <a:ext cx="371428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6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0EBC6A3-8A73-A75F-0B06-85183E00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4" y="951912"/>
            <a:ext cx="10534727" cy="481016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C3E9D9D-B25B-3624-5330-A7929C32D773}"/>
              </a:ext>
            </a:extLst>
          </p:cNvPr>
          <p:cNvCxnSpPr/>
          <p:nvPr/>
        </p:nvCxnSpPr>
        <p:spPr>
          <a:xfrm>
            <a:off x="2783632" y="2132856"/>
            <a:ext cx="3816424" cy="1656184"/>
          </a:xfrm>
          <a:prstGeom prst="line">
            <a:avLst/>
          </a:prstGeom>
          <a:ln>
            <a:solidFill>
              <a:srgbClr val="FD4F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DAE0C92-D2BA-4AEC-B9E3-FCE90BBEBB94}"/>
              </a:ext>
            </a:extLst>
          </p:cNvPr>
          <p:cNvCxnSpPr>
            <a:cxnSpLocks/>
          </p:cNvCxnSpPr>
          <p:nvPr/>
        </p:nvCxnSpPr>
        <p:spPr>
          <a:xfrm flipV="1">
            <a:off x="3071664" y="2132856"/>
            <a:ext cx="3528392" cy="792088"/>
          </a:xfrm>
          <a:prstGeom prst="line">
            <a:avLst/>
          </a:prstGeom>
          <a:ln>
            <a:solidFill>
              <a:srgbClr val="FD4F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AE87F2F-9999-3C43-12EF-E48C671A6BFC}"/>
              </a:ext>
            </a:extLst>
          </p:cNvPr>
          <p:cNvCxnSpPr>
            <a:cxnSpLocks/>
          </p:cNvCxnSpPr>
          <p:nvPr/>
        </p:nvCxnSpPr>
        <p:spPr>
          <a:xfrm flipV="1">
            <a:off x="2831759" y="2852936"/>
            <a:ext cx="3840305" cy="936104"/>
          </a:xfrm>
          <a:prstGeom prst="line">
            <a:avLst/>
          </a:prstGeom>
          <a:ln>
            <a:solidFill>
              <a:srgbClr val="FD4F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86F2E14-6183-606F-C383-F6787E639140}"/>
              </a:ext>
            </a:extLst>
          </p:cNvPr>
          <p:cNvCxnSpPr>
            <a:cxnSpLocks/>
          </p:cNvCxnSpPr>
          <p:nvPr/>
        </p:nvCxnSpPr>
        <p:spPr>
          <a:xfrm>
            <a:off x="2783632" y="4581128"/>
            <a:ext cx="3888432" cy="864096"/>
          </a:xfrm>
          <a:prstGeom prst="line">
            <a:avLst/>
          </a:prstGeom>
          <a:ln>
            <a:solidFill>
              <a:srgbClr val="FD4F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A39CD24-92F7-E9B9-A7B6-BBB7F69200FB}"/>
              </a:ext>
            </a:extLst>
          </p:cNvPr>
          <p:cNvCxnSpPr>
            <a:cxnSpLocks/>
          </p:cNvCxnSpPr>
          <p:nvPr/>
        </p:nvCxnSpPr>
        <p:spPr>
          <a:xfrm flipV="1">
            <a:off x="2567608" y="4623988"/>
            <a:ext cx="4032448" cy="749228"/>
          </a:xfrm>
          <a:prstGeom prst="line">
            <a:avLst/>
          </a:prstGeom>
          <a:ln>
            <a:solidFill>
              <a:srgbClr val="FD4F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53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9B902-1207-DE32-11D8-569782706D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5156FC-2D22-342E-E5F8-4DFD975783A0}"/>
              </a:ext>
            </a:extLst>
          </p:cNvPr>
          <p:cNvSpPr/>
          <p:nvPr/>
        </p:nvSpPr>
        <p:spPr bwMode="white">
          <a:xfrm>
            <a:off x="1977142" y="2020725"/>
            <a:ext cx="323809" cy="3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83129-D919-81A5-0E24-A4C84843E7AA}"/>
              </a:ext>
            </a:extLst>
          </p:cNvPr>
          <p:cNvSpPr/>
          <p:nvPr/>
        </p:nvSpPr>
        <p:spPr bwMode="white">
          <a:xfrm>
            <a:off x="1996190" y="3546144"/>
            <a:ext cx="295238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1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17A55-E4E6-511B-0333-8919B70B9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9A67F-6F07-9D63-019E-48D0AD3043A7}"/>
              </a:ext>
            </a:extLst>
          </p:cNvPr>
          <p:cNvSpPr/>
          <p:nvPr/>
        </p:nvSpPr>
        <p:spPr bwMode="white">
          <a:xfrm>
            <a:off x="1196190" y="1220198"/>
            <a:ext cx="371428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A3E2F-15ED-B608-D3AB-2E6BDD0BA39C}"/>
              </a:ext>
            </a:extLst>
          </p:cNvPr>
          <p:cNvSpPr/>
          <p:nvPr/>
        </p:nvSpPr>
        <p:spPr bwMode="white">
          <a:xfrm>
            <a:off x="1243809" y="2728483"/>
            <a:ext cx="295238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8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6D788-0123-F388-8F44-A6D80F047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08505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147FF8-4CCF-F734-7D0F-46FAB12A39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79"/>
          <a:stretch/>
        </p:blipFill>
        <p:spPr>
          <a:xfrm>
            <a:off x="1343472" y="4928985"/>
            <a:ext cx="10800000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58C2D5-BFAF-AFEB-9612-FC1BFF318A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7"/>
          <a:stretch/>
        </p:blipFill>
        <p:spPr>
          <a:xfrm>
            <a:off x="4991280" y="5860413"/>
            <a:ext cx="2016224" cy="76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2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1C24E-E8A0-BB4E-349F-272273EF6A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12487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0B067-804A-070F-DCEF-F5F47B859CE5}"/>
              </a:ext>
            </a:extLst>
          </p:cNvPr>
          <p:cNvSpPr/>
          <p:nvPr/>
        </p:nvSpPr>
        <p:spPr bwMode="white">
          <a:xfrm>
            <a:off x="2267987" y="3699967"/>
            <a:ext cx="1142857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DE4060-ADA0-6772-FB46-05F6010F05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7"/>
          <a:stretch/>
        </p:blipFill>
        <p:spPr>
          <a:xfrm>
            <a:off x="1966944" y="2565231"/>
            <a:ext cx="2448272" cy="82402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6E36A5-E7E7-15B2-A28A-177CEB04BF86}"/>
              </a:ext>
            </a:extLst>
          </p:cNvPr>
          <p:cNvSpPr/>
          <p:nvPr/>
        </p:nvSpPr>
        <p:spPr bwMode="white">
          <a:xfrm>
            <a:off x="9848939" y="6217706"/>
            <a:ext cx="190476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637D84-1A47-2D75-AFD9-FFC0229F7F5D}"/>
              </a:ext>
            </a:extLst>
          </p:cNvPr>
          <p:cNvSpPr/>
          <p:nvPr/>
        </p:nvSpPr>
        <p:spPr bwMode="white">
          <a:xfrm>
            <a:off x="3534654" y="6217706"/>
            <a:ext cx="266666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307E3D-3C16-4692-2D29-F9991559CF85}"/>
              </a:ext>
            </a:extLst>
          </p:cNvPr>
          <p:cNvSpPr/>
          <p:nvPr/>
        </p:nvSpPr>
        <p:spPr bwMode="white">
          <a:xfrm>
            <a:off x="5572749" y="6217706"/>
            <a:ext cx="276190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5BBC764-5E15-E6FA-27CD-1439CABCAF29}"/>
              </a:ext>
            </a:extLst>
          </p:cNvPr>
          <p:cNvSpPr/>
          <p:nvPr/>
        </p:nvSpPr>
        <p:spPr bwMode="white">
          <a:xfrm>
            <a:off x="1582273" y="6217706"/>
            <a:ext cx="295238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6206EE4-6546-F744-BB03-C8158048D62A}"/>
              </a:ext>
            </a:extLst>
          </p:cNvPr>
          <p:cNvSpPr/>
          <p:nvPr/>
        </p:nvSpPr>
        <p:spPr bwMode="white">
          <a:xfrm>
            <a:off x="7801320" y="6217706"/>
            <a:ext cx="276190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F565BFC2-F0A5-CAEF-E842-E6E0CEEB1A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5"/>
          <a:stretch/>
        </p:blipFill>
        <p:spPr>
          <a:xfrm>
            <a:off x="839416" y="786409"/>
            <a:ext cx="10800000" cy="174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C90A799-8C00-E098-947A-C5D3BB40B9AE}"/>
              </a:ext>
            </a:extLst>
          </p:cNvPr>
          <p:cNvSpPr/>
          <p:nvPr/>
        </p:nvSpPr>
        <p:spPr bwMode="white">
          <a:xfrm>
            <a:off x="2858463" y="786410"/>
            <a:ext cx="933333" cy="4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2D542EF-A958-CE8E-7570-942D9CE9A85C}"/>
              </a:ext>
            </a:extLst>
          </p:cNvPr>
          <p:cNvSpPr/>
          <p:nvPr/>
        </p:nvSpPr>
        <p:spPr bwMode="white">
          <a:xfrm>
            <a:off x="2429892" y="1797034"/>
            <a:ext cx="1657142" cy="4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20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337DA-F6EA-DE32-2CC0-A6A2483767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1531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800F2-45AE-4053-4E76-C2A1AA605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4968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dorm lll</cp:lastModifiedBy>
  <cp:revision>63</cp:revision>
  <dcterms:created xsi:type="dcterms:W3CDTF">2015-09-16T06:44:00Z</dcterms:created>
  <dcterms:modified xsi:type="dcterms:W3CDTF">2023-08-15T02:45:45Z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